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4"/>
  </p:sldMasterIdLst>
  <p:notesMasterIdLst>
    <p:notesMasterId r:id="rId33"/>
  </p:notesMasterIdLst>
  <p:handoutMasterIdLst>
    <p:handoutMasterId r:id="rId34"/>
  </p:handoutMasterIdLst>
  <p:sldIdLst>
    <p:sldId id="256" r:id="rId5"/>
    <p:sldId id="265" r:id="rId6"/>
    <p:sldId id="262"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7" r:id="rId25"/>
    <p:sldId id="286" r:id="rId26"/>
    <p:sldId id="283" r:id="rId27"/>
    <p:sldId id="288" r:id="rId28"/>
    <p:sldId id="285" r:id="rId29"/>
    <p:sldId id="289" r:id="rId30"/>
    <p:sldId id="284" r:id="rId31"/>
    <p:sldId id="290" r:id="rId32"/>
  </p:sldIdLst>
  <p:sldSz cx="9144000" cy="6858000" type="screen4x3"/>
  <p:notesSz cx="6805613"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AD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464D50-9763-464C-8FD2-C83BA05C7B64}" v="110" dt="2020-05-27T10:25:04.4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660"/>
  </p:normalViewPr>
  <p:slideViewPr>
    <p:cSldViewPr>
      <p:cViewPr varScale="1">
        <p:scale>
          <a:sx n="105" d="100"/>
          <a:sy n="105" d="100"/>
        </p:scale>
        <p:origin x="1734"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 Porter" userId="caeb4aa7-6afb-46a3-a995-19b0c182e2ba" providerId="ADAL" clId="{C4464D50-9763-464C-8FD2-C83BA05C7B64}"/>
    <pc:docChg chg="undo custSel mod addSld delSld modSld">
      <pc:chgData name="Mr Porter" userId="caeb4aa7-6afb-46a3-a995-19b0c182e2ba" providerId="ADAL" clId="{C4464D50-9763-464C-8FD2-C83BA05C7B64}" dt="2020-05-27T10:25:09.535" v="880" actId="26606"/>
      <pc:docMkLst>
        <pc:docMk/>
      </pc:docMkLst>
      <pc:sldChg chg="addSp delSp modSp mod">
        <pc:chgData name="Mr Porter" userId="caeb4aa7-6afb-46a3-a995-19b0c182e2ba" providerId="ADAL" clId="{C4464D50-9763-464C-8FD2-C83BA05C7B64}" dt="2020-05-27T10:01:53.295" v="40"/>
        <pc:sldMkLst>
          <pc:docMk/>
          <pc:sldMk cId="3606514065" sldId="256"/>
        </pc:sldMkLst>
        <pc:spChg chg="mod">
          <ac:chgData name="Mr Porter" userId="caeb4aa7-6afb-46a3-a995-19b0c182e2ba" providerId="ADAL" clId="{C4464D50-9763-464C-8FD2-C83BA05C7B64}" dt="2020-05-27T10:01:10.472" v="29" actId="20577"/>
          <ac:spMkLst>
            <pc:docMk/>
            <pc:sldMk cId="3606514065" sldId="256"/>
            <ac:spMk id="3" creationId="{00000000-0000-0000-0000-000000000000}"/>
          </ac:spMkLst>
        </pc:spChg>
        <pc:picChg chg="del">
          <ac:chgData name="Mr Porter" userId="caeb4aa7-6afb-46a3-a995-19b0c182e2ba" providerId="ADAL" clId="{C4464D50-9763-464C-8FD2-C83BA05C7B64}" dt="2020-05-27T10:01:15.331" v="30" actId="478"/>
          <ac:picMkLst>
            <pc:docMk/>
            <pc:sldMk cId="3606514065" sldId="256"/>
            <ac:picMk id="4" creationId="{00000000-0000-0000-0000-000000000000}"/>
          </ac:picMkLst>
        </pc:picChg>
        <pc:picChg chg="add mod">
          <ac:chgData name="Mr Porter" userId="caeb4aa7-6afb-46a3-a995-19b0c182e2ba" providerId="ADAL" clId="{C4464D50-9763-464C-8FD2-C83BA05C7B64}" dt="2020-05-27T10:01:53.295" v="40"/>
          <ac:picMkLst>
            <pc:docMk/>
            <pc:sldMk cId="3606514065" sldId="256"/>
            <ac:picMk id="1026" creationId="{E99218B2-56D3-4B08-9279-1B0405003DF2}"/>
          </ac:picMkLst>
        </pc:picChg>
      </pc:sldChg>
      <pc:sldChg chg="del">
        <pc:chgData name="Mr Porter" userId="caeb4aa7-6afb-46a3-a995-19b0c182e2ba" providerId="ADAL" clId="{C4464D50-9763-464C-8FD2-C83BA05C7B64}" dt="2020-05-27T10:02:17.778" v="129" actId="47"/>
        <pc:sldMkLst>
          <pc:docMk/>
          <pc:sldMk cId="2124926539" sldId="258"/>
        </pc:sldMkLst>
      </pc:sldChg>
      <pc:sldChg chg="addSp delSp modSp mod">
        <pc:chgData name="Mr Porter" userId="caeb4aa7-6afb-46a3-a995-19b0c182e2ba" providerId="ADAL" clId="{C4464D50-9763-464C-8FD2-C83BA05C7B64}" dt="2020-05-27T10:07:15.238" v="496" actId="27636"/>
        <pc:sldMkLst>
          <pc:docMk/>
          <pc:sldMk cId="3389500544" sldId="262"/>
        </pc:sldMkLst>
        <pc:spChg chg="mod">
          <ac:chgData name="Mr Porter" userId="caeb4aa7-6afb-46a3-a995-19b0c182e2ba" providerId="ADAL" clId="{C4464D50-9763-464C-8FD2-C83BA05C7B64}" dt="2020-05-27T10:07:15.238" v="496" actId="27636"/>
          <ac:spMkLst>
            <pc:docMk/>
            <pc:sldMk cId="3389500544" sldId="262"/>
            <ac:spMk id="2" creationId="{00000000-0000-0000-0000-000000000000}"/>
          </ac:spMkLst>
        </pc:spChg>
        <pc:spChg chg="mod">
          <ac:chgData name="Mr Porter" userId="caeb4aa7-6afb-46a3-a995-19b0c182e2ba" providerId="ADAL" clId="{C4464D50-9763-464C-8FD2-C83BA05C7B64}" dt="2020-05-27T10:03:47.303" v="397" actId="26606"/>
          <ac:spMkLst>
            <pc:docMk/>
            <pc:sldMk cId="3389500544" sldId="262"/>
            <ac:spMk id="4" creationId="{00000000-0000-0000-0000-000000000000}"/>
          </ac:spMkLst>
        </pc:spChg>
        <pc:spChg chg="del">
          <ac:chgData name="Mr Porter" userId="caeb4aa7-6afb-46a3-a995-19b0c182e2ba" providerId="ADAL" clId="{C4464D50-9763-464C-8FD2-C83BA05C7B64}" dt="2020-05-27T10:03:47.303" v="397" actId="26606"/>
          <ac:spMkLst>
            <pc:docMk/>
            <pc:sldMk cId="3389500544" sldId="262"/>
            <ac:spMk id="71" creationId="{4FAE1107-CEC3-4041-8BAA-CDB6F6759B35}"/>
          </ac:spMkLst>
        </pc:spChg>
        <pc:spChg chg="add">
          <ac:chgData name="Mr Porter" userId="caeb4aa7-6afb-46a3-a995-19b0c182e2ba" providerId="ADAL" clId="{C4464D50-9763-464C-8FD2-C83BA05C7B64}" dt="2020-05-27T10:03:47.303" v="397" actId="26606"/>
          <ac:spMkLst>
            <pc:docMk/>
            <pc:sldMk cId="3389500544" sldId="262"/>
            <ac:spMk id="78" creationId="{57D175FC-84CC-4D12-A5E2-FA27D934E9CE}"/>
          </ac:spMkLst>
        </pc:spChg>
        <pc:picChg chg="add mod ord">
          <ac:chgData name="Mr Porter" userId="caeb4aa7-6afb-46a3-a995-19b0c182e2ba" providerId="ADAL" clId="{C4464D50-9763-464C-8FD2-C83BA05C7B64}" dt="2020-05-27T10:03:47.303" v="397" actId="26606"/>
          <ac:picMkLst>
            <pc:docMk/>
            <pc:sldMk cId="3389500544" sldId="262"/>
            <ac:picMk id="6" creationId="{25D370C1-F51B-465B-8D9B-8A0F6C696D76}"/>
          </ac:picMkLst>
        </pc:picChg>
        <pc:cxnChg chg="del">
          <ac:chgData name="Mr Porter" userId="caeb4aa7-6afb-46a3-a995-19b0c182e2ba" providerId="ADAL" clId="{C4464D50-9763-464C-8FD2-C83BA05C7B64}" dt="2020-05-27T10:03:47.303" v="397" actId="26606"/>
          <ac:cxnSpMkLst>
            <pc:docMk/>
            <pc:sldMk cId="3389500544" sldId="262"/>
            <ac:cxnSpMk id="73" creationId="{1AEA88FB-F5DD-45CE-AAE1-7B33D0ABDD25}"/>
          </ac:cxnSpMkLst>
        </pc:cxnChg>
        <pc:cxnChg chg="add">
          <ac:chgData name="Mr Porter" userId="caeb4aa7-6afb-46a3-a995-19b0c182e2ba" providerId="ADAL" clId="{C4464D50-9763-464C-8FD2-C83BA05C7B64}" dt="2020-05-27T10:03:47.303" v="397" actId="26606"/>
          <ac:cxnSpMkLst>
            <pc:docMk/>
            <pc:sldMk cId="3389500544" sldId="262"/>
            <ac:cxnSpMk id="80" creationId="{8AC38328-2D50-4DDB-BD20-28DE12E4996E}"/>
          </ac:cxnSpMkLst>
        </pc:cxnChg>
      </pc:sldChg>
      <pc:sldChg chg="modSp mod">
        <pc:chgData name="Mr Porter" userId="caeb4aa7-6afb-46a3-a995-19b0c182e2ba" providerId="ADAL" clId="{C4464D50-9763-464C-8FD2-C83BA05C7B64}" dt="2020-05-27T10:02:58.059" v="346" actId="20577"/>
        <pc:sldMkLst>
          <pc:docMk/>
          <pc:sldMk cId="1086408598" sldId="265"/>
        </pc:sldMkLst>
        <pc:spChg chg="mod">
          <ac:chgData name="Mr Porter" userId="caeb4aa7-6afb-46a3-a995-19b0c182e2ba" providerId="ADAL" clId="{C4464D50-9763-464C-8FD2-C83BA05C7B64}" dt="2020-05-27T10:02:58.059" v="346" actId="20577"/>
          <ac:spMkLst>
            <pc:docMk/>
            <pc:sldMk cId="1086408598" sldId="265"/>
            <ac:spMk id="2" creationId="{00000000-0000-0000-0000-000000000000}"/>
          </ac:spMkLst>
        </pc:spChg>
      </pc:sldChg>
      <pc:sldChg chg="addSp delSp modSp add mod">
        <pc:chgData name="Mr Porter" userId="caeb4aa7-6afb-46a3-a995-19b0c182e2ba" providerId="ADAL" clId="{C4464D50-9763-464C-8FD2-C83BA05C7B64}" dt="2020-05-27T10:04:42.060" v="448" actId="26606"/>
        <pc:sldMkLst>
          <pc:docMk/>
          <pc:sldMk cId="1546007209" sldId="266"/>
        </pc:sldMkLst>
        <pc:spChg chg="mod">
          <ac:chgData name="Mr Porter" userId="caeb4aa7-6afb-46a3-a995-19b0c182e2ba" providerId="ADAL" clId="{C4464D50-9763-464C-8FD2-C83BA05C7B64}" dt="2020-05-27T10:04:42.060" v="448" actId="26606"/>
          <ac:spMkLst>
            <pc:docMk/>
            <pc:sldMk cId="1546007209" sldId="266"/>
            <ac:spMk id="2" creationId="{00000000-0000-0000-0000-000000000000}"/>
          </ac:spMkLst>
        </pc:spChg>
        <pc:spChg chg="mod">
          <ac:chgData name="Mr Porter" userId="caeb4aa7-6afb-46a3-a995-19b0c182e2ba" providerId="ADAL" clId="{C4464D50-9763-464C-8FD2-C83BA05C7B64}" dt="2020-05-27T10:04:42.060" v="448" actId="26606"/>
          <ac:spMkLst>
            <pc:docMk/>
            <pc:sldMk cId="1546007209" sldId="266"/>
            <ac:spMk id="4" creationId="{00000000-0000-0000-0000-000000000000}"/>
          </ac:spMkLst>
        </pc:spChg>
        <pc:spChg chg="del">
          <ac:chgData name="Mr Porter" userId="caeb4aa7-6afb-46a3-a995-19b0c182e2ba" providerId="ADAL" clId="{C4464D50-9763-464C-8FD2-C83BA05C7B64}" dt="2020-05-27T10:04:42.060" v="448" actId="26606"/>
          <ac:spMkLst>
            <pc:docMk/>
            <pc:sldMk cId="1546007209" sldId="266"/>
            <ac:spMk id="78" creationId="{57D175FC-84CC-4D12-A5E2-FA27D934E9CE}"/>
          </ac:spMkLst>
        </pc:spChg>
        <pc:picChg chg="del">
          <ac:chgData name="Mr Porter" userId="caeb4aa7-6afb-46a3-a995-19b0c182e2ba" providerId="ADAL" clId="{C4464D50-9763-464C-8FD2-C83BA05C7B64}" dt="2020-05-27T10:03:53.490" v="399" actId="478"/>
          <ac:picMkLst>
            <pc:docMk/>
            <pc:sldMk cId="1546007209" sldId="266"/>
            <ac:picMk id="6" creationId="{25D370C1-F51B-465B-8D9B-8A0F6C696D76}"/>
          </ac:picMkLst>
        </pc:picChg>
        <pc:picChg chg="add mod">
          <ac:chgData name="Mr Porter" userId="caeb4aa7-6afb-46a3-a995-19b0c182e2ba" providerId="ADAL" clId="{C4464D50-9763-464C-8FD2-C83BA05C7B64}" dt="2020-05-27T10:04:42.060" v="448" actId="26606"/>
          <ac:picMkLst>
            <pc:docMk/>
            <pc:sldMk cId="1546007209" sldId="266"/>
            <ac:picMk id="2050" creationId="{25F83689-7E1D-4222-A10D-5CD7D85F1E9C}"/>
          </ac:picMkLst>
        </pc:picChg>
        <pc:cxnChg chg="del">
          <ac:chgData name="Mr Porter" userId="caeb4aa7-6afb-46a3-a995-19b0c182e2ba" providerId="ADAL" clId="{C4464D50-9763-464C-8FD2-C83BA05C7B64}" dt="2020-05-27T10:04:42.060" v="448" actId="26606"/>
          <ac:cxnSpMkLst>
            <pc:docMk/>
            <pc:sldMk cId="1546007209" sldId="266"/>
            <ac:cxnSpMk id="80" creationId="{8AC38328-2D50-4DDB-BD20-28DE12E4996E}"/>
          </ac:cxnSpMkLst>
        </pc:cxnChg>
      </pc:sldChg>
      <pc:sldChg chg="addSp delSp modSp add mod">
        <pc:chgData name="Mr Porter" userId="caeb4aa7-6afb-46a3-a995-19b0c182e2ba" providerId="ADAL" clId="{C4464D50-9763-464C-8FD2-C83BA05C7B64}" dt="2020-05-27T10:06:04.680" v="467" actId="403"/>
        <pc:sldMkLst>
          <pc:docMk/>
          <pc:sldMk cId="1673141294" sldId="267"/>
        </pc:sldMkLst>
        <pc:spChg chg="mod">
          <ac:chgData name="Mr Porter" userId="caeb4aa7-6afb-46a3-a995-19b0c182e2ba" providerId="ADAL" clId="{C4464D50-9763-464C-8FD2-C83BA05C7B64}" dt="2020-05-27T10:06:04.680" v="467" actId="403"/>
          <ac:spMkLst>
            <pc:docMk/>
            <pc:sldMk cId="1673141294" sldId="267"/>
            <ac:spMk id="2" creationId="{00000000-0000-0000-0000-000000000000}"/>
          </ac:spMkLst>
        </pc:spChg>
        <pc:spChg chg="mod">
          <ac:chgData name="Mr Porter" userId="caeb4aa7-6afb-46a3-a995-19b0c182e2ba" providerId="ADAL" clId="{C4464D50-9763-464C-8FD2-C83BA05C7B64}" dt="2020-05-27T10:05:55.978" v="461" actId="26606"/>
          <ac:spMkLst>
            <pc:docMk/>
            <pc:sldMk cId="1673141294" sldId="267"/>
            <ac:spMk id="4" creationId="{00000000-0000-0000-0000-000000000000}"/>
          </ac:spMkLst>
        </pc:spChg>
        <pc:spChg chg="add">
          <ac:chgData name="Mr Porter" userId="caeb4aa7-6afb-46a3-a995-19b0c182e2ba" providerId="ADAL" clId="{C4464D50-9763-464C-8FD2-C83BA05C7B64}" dt="2020-05-27T10:05:55.978" v="461" actId="26606"/>
          <ac:spMkLst>
            <pc:docMk/>
            <pc:sldMk cId="1673141294" sldId="267"/>
            <ac:spMk id="71" creationId="{57D175FC-84CC-4D12-A5E2-FA27D934E9CE}"/>
          </ac:spMkLst>
        </pc:spChg>
        <pc:picChg chg="del">
          <ac:chgData name="Mr Porter" userId="caeb4aa7-6afb-46a3-a995-19b0c182e2ba" providerId="ADAL" clId="{C4464D50-9763-464C-8FD2-C83BA05C7B64}" dt="2020-05-27T10:04:47.435" v="450" actId="478"/>
          <ac:picMkLst>
            <pc:docMk/>
            <pc:sldMk cId="1673141294" sldId="267"/>
            <ac:picMk id="2050" creationId="{25F83689-7E1D-4222-A10D-5CD7D85F1E9C}"/>
          </ac:picMkLst>
        </pc:picChg>
        <pc:picChg chg="add mod ord">
          <ac:chgData name="Mr Porter" userId="caeb4aa7-6afb-46a3-a995-19b0c182e2ba" providerId="ADAL" clId="{C4464D50-9763-464C-8FD2-C83BA05C7B64}" dt="2020-05-27T10:05:55.978" v="461" actId="26606"/>
          <ac:picMkLst>
            <pc:docMk/>
            <pc:sldMk cId="1673141294" sldId="267"/>
            <ac:picMk id="3074" creationId="{32C45B6B-106C-4F78-83C6-700A733E62ED}"/>
          </ac:picMkLst>
        </pc:picChg>
        <pc:cxnChg chg="add">
          <ac:chgData name="Mr Porter" userId="caeb4aa7-6afb-46a3-a995-19b0c182e2ba" providerId="ADAL" clId="{C4464D50-9763-464C-8FD2-C83BA05C7B64}" dt="2020-05-27T10:05:55.978" v="461" actId="26606"/>
          <ac:cxnSpMkLst>
            <pc:docMk/>
            <pc:sldMk cId="1673141294" sldId="267"/>
            <ac:cxnSpMk id="73" creationId="{8AC38328-2D50-4DDB-BD20-28DE12E4996E}"/>
          </ac:cxnSpMkLst>
        </pc:cxnChg>
      </pc:sldChg>
      <pc:sldChg chg="addSp delSp modSp add mod">
        <pc:chgData name="Mr Porter" userId="caeb4aa7-6afb-46a3-a995-19b0c182e2ba" providerId="ADAL" clId="{C4464D50-9763-464C-8FD2-C83BA05C7B64}" dt="2020-05-27T10:06:32.444" v="481" actId="26606"/>
        <pc:sldMkLst>
          <pc:docMk/>
          <pc:sldMk cId="1303356422" sldId="268"/>
        </pc:sldMkLst>
        <pc:spChg chg="mod">
          <ac:chgData name="Mr Porter" userId="caeb4aa7-6afb-46a3-a995-19b0c182e2ba" providerId="ADAL" clId="{C4464D50-9763-464C-8FD2-C83BA05C7B64}" dt="2020-05-27T10:06:32.444" v="481" actId="26606"/>
          <ac:spMkLst>
            <pc:docMk/>
            <pc:sldMk cId="1303356422" sldId="268"/>
            <ac:spMk id="2" creationId="{00000000-0000-0000-0000-000000000000}"/>
          </ac:spMkLst>
        </pc:spChg>
        <pc:spChg chg="mod">
          <ac:chgData name="Mr Porter" userId="caeb4aa7-6afb-46a3-a995-19b0c182e2ba" providerId="ADAL" clId="{C4464D50-9763-464C-8FD2-C83BA05C7B64}" dt="2020-05-27T10:06:32.444" v="481" actId="26606"/>
          <ac:spMkLst>
            <pc:docMk/>
            <pc:sldMk cId="1303356422" sldId="268"/>
            <ac:spMk id="4" creationId="{00000000-0000-0000-0000-000000000000}"/>
          </ac:spMkLst>
        </pc:spChg>
        <pc:spChg chg="del">
          <ac:chgData name="Mr Porter" userId="caeb4aa7-6afb-46a3-a995-19b0c182e2ba" providerId="ADAL" clId="{C4464D50-9763-464C-8FD2-C83BA05C7B64}" dt="2020-05-27T10:06:32.444" v="481" actId="26606"/>
          <ac:spMkLst>
            <pc:docMk/>
            <pc:sldMk cId="1303356422" sldId="268"/>
            <ac:spMk id="71" creationId="{57D175FC-84CC-4D12-A5E2-FA27D934E9CE}"/>
          </ac:spMkLst>
        </pc:spChg>
        <pc:picChg chg="add mod">
          <ac:chgData name="Mr Porter" userId="caeb4aa7-6afb-46a3-a995-19b0c182e2ba" providerId="ADAL" clId="{C4464D50-9763-464C-8FD2-C83BA05C7B64}" dt="2020-05-27T10:06:32.444" v="481" actId="26606"/>
          <ac:picMkLst>
            <pc:docMk/>
            <pc:sldMk cId="1303356422" sldId="268"/>
            <ac:picMk id="7" creationId="{C2745D95-4079-4ED4-BE23-CBF8660D0DE3}"/>
          </ac:picMkLst>
        </pc:picChg>
        <pc:picChg chg="del">
          <ac:chgData name="Mr Porter" userId="caeb4aa7-6afb-46a3-a995-19b0c182e2ba" providerId="ADAL" clId="{C4464D50-9763-464C-8FD2-C83BA05C7B64}" dt="2020-05-27T10:06:09.695" v="469" actId="478"/>
          <ac:picMkLst>
            <pc:docMk/>
            <pc:sldMk cId="1303356422" sldId="268"/>
            <ac:picMk id="3074" creationId="{32C45B6B-106C-4F78-83C6-700A733E62ED}"/>
          </ac:picMkLst>
        </pc:picChg>
        <pc:cxnChg chg="del">
          <ac:chgData name="Mr Porter" userId="caeb4aa7-6afb-46a3-a995-19b0c182e2ba" providerId="ADAL" clId="{C4464D50-9763-464C-8FD2-C83BA05C7B64}" dt="2020-05-27T10:06:32.444" v="481" actId="26606"/>
          <ac:cxnSpMkLst>
            <pc:docMk/>
            <pc:sldMk cId="1303356422" sldId="268"/>
            <ac:cxnSpMk id="73" creationId="{8AC38328-2D50-4DDB-BD20-28DE12E4996E}"/>
          </ac:cxnSpMkLst>
        </pc:cxnChg>
      </pc:sldChg>
      <pc:sldChg chg="addSp delSp modSp add mod">
        <pc:chgData name="Mr Porter" userId="caeb4aa7-6afb-46a3-a995-19b0c182e2ba" providerId="ADAL" clId="{C4464D50-9763-464C-8FD2-C83BA05C7B64}" dt="2020-05-27T10:07:46.189" v="507" actId="18131"/>
        <pc:sldMkLst>
          <pc:docMk/>
          <pc:sldMk cId="3109328704" sldId="269"/>
        </pc:sldMkLst>
        <pc:spChg chg="mod">
          <ac:chgData name="Mr Porter" userId="caeb4aa7-6afb-46a3-a995-19b0c182e2ba" providerId="ADAL" clId="{C4464D50-9763-464C-8FD2-C83BA05C7B64}" dt="2020-05-27T10:07:38.470" v="506" actId="26606"/>
          <ac:spMkLst>
            <pc:docMk/>
            <pc:sldMk cId="3109328704" sldId="269"/>
            <ac:spMk id="2" creationId="{00000000-0000-0000-0000-000000000000}"/>
          </ac:spMkLst>
        </pc:spChg>
        <pc:spChg chg="mod">
          <ac:chgData name="Mr Porter" userId="caeb4aa7-6afb-46a3-a995-19b0c182e2ba" providerId="ADAL" clId="{C4464D50-9763-464C-8FD2-C83BA05C7B64}" dt="2020-05-27T10:07:38.470" v="506" actId="26606"/>
          <ac:spMkLst>
            <pc:docMk/>
            <pc:sldMk cId="3109328704" sldId="269"/>
            <ac:spMk id="4" creationId="{00000000-0000-0000-0000-000000000000}"/>
          </ac:spMkLst>
        </pc:spChg>
        <pc:picChg chg="add mod modCrop">
          <ac:chgData name="Mr Porter" userId="caeb4aa7-6afb-46a3-a995-19b0c182e2ba" providerId="ADAL" clId="{C4464D50-9763-464C-8FD2-C83BA05C7B64}" dt="2020-05-27T10:07:46.189" v="507" actId="18131"/>
          <ac:picMkLst>
            <pc:docMk/>
            <pc:sldMk cId="3109328704" sldId="269"/>
            <ac:picMk id="5" creationId="{9F77A3F7-8E1C-4B61-9C06-00FF92A251B1}"/>
          </ac:picMkLst>
        </pc:picChg>
        <pc:picChg chg="del">
          <ac:chgData name="Mr Porter" userId="caeb4aa7-6afb-46a3-a995-19b0c182e2ba" providerId="ADAL" clId="{C4464D50-9763-464C-8FD2-C83BA05C7B64}" dt="2020-05-27T10:07:03.770" v="493" actId="478"/>
          <ac:picMkLst>
            <pc:docMk/>
            <pc:sldMk cId="3109328704" sldId="269"/>
            <ac:picMk id="7" creationId="{C2745D95-4079-4ED4-BE23-CBF8660D0DE3}"/>
          </ac:picMkLst>
        </pc:picChg>
      </pc:sldChg>
      <pc:sldChg chg="addSp delSp modSp add mod">
        <pc:chgData name="Mr Porter" userId="caeb4aa7-6afb-46a3-a995-19b0c182e2ba" providerId="ADAL" clId="{C4464D50-9763-464C-8FD2-C83BA05C7B64}" dt="2020-05-27T10:08:59.168" v="546" actId="478"/>
        <pc:sldMkLst>
          <pc:docMk/>
          <pc:sldMk cId="693849715" sldId="270"/>
        </pc:sldMkLst>
        <pc:spChg chg="mod">
          <ac:chgData name="Mr Porter" userId="caeb4aa7-6afb-46a3-a995-19b0c182e2ba" providerId="ADAL" clId="{C4464D50-9763-464C-8FD2-C83BA05C7B64}" dt="2020-05-27T10:08:50.293" v="543" actId="27636"/>
          <ac:spMkLst>
            <pc:docMk/>
            <pc:sldMk cId="693849715" sldId="270"/>
            <ac:spMk id="2" creationId="{00000000-0000-0000-0000-000000000000}"/>
          </ac:spMkLst>
        </pc:spChg>
        <pc:spChg chg="mod">
          <ac:chgData name="Mr Porter" userId="caeb4aa7-6afb-46a3-a995-19b0c182e2ba" providerId="ADAL" clId="{C4464D50-9763-464C-8FD2-C83BA05C7B64}" dt="2020-05-27T10:08:02.469" v="528" actId="20577"/>
          <ac:spMkLst>
            <pc:docMk/>
            <pc:sldMk cId="693849715" sldId="270"/>
            <ac:spMk id="4" creationId="{00000000-0000-0000-0000-000000000000}"/>
          </ac:spMkLst>
        </pc:spChg>
        <pc:spChg chg="mod">
          <ac:chgData name="Mr Porter" userId="caeb4aa7-6afb-46a3-a995-19b0c182e2ba" providerId="ADAL" clId="{C4464D50-9763-464C-8FD2-C83BA05C7B64}" dt="2020-05-27T10:08:19.920" v="531"/>
          <ac:spMkLst>
            <pc:docMk/>
            <pc:sldMk cId="693849715" sldId="270"/>
            <ac:spMk id="9" creationId="{630129A5-8E7D-4BF0-A8BD-53A621BC85E9}"/>
          </ac:spMkLst>
        </pc:spChg>
        <pc:grpChg chg="add mod">
          <ac:chgData name="Mr Porter" userId="caeb4aa7-6afb-46a3-a995-19b0c182e2ba" providerId="ADAL" clId="{C4464D50-9763-464C-8FD2-C83BA05C7B64}" dt="2020-05-27T10:08:45.481" v="539" actId="1076"/>
          <ac:grpSpMkLst>
            <pc:docMk/>
            <pc:sldMk cId="693849715" sldId="270"/>
            <ac:grpSpMk id="7" creationId="{EDB70540-0804-483A-8D4D-22AD2AF7FC9A}"/>
          </ac:grpSpMkLst>
        </pc:grpChg>
        <pc:picChg chg="del">
          <ac:chgData name="Mr Porter" userId="caeb4aa7-6afb-46a3-a995-19b0c182e2ba" providerId="ADAL" clId="{C4464D50-9763-464C-8FD2-C83BA05C7B64}" dt="2020-05-27T10:07:53.860" v="509" actId="478"/>
          <ac:picMkLst>
            <pc:docMk/>
            <pc:sldMk cId="693849715" sldId="270"/>
            <ac:picMk id="5" creationId="{9F77A3F7-8E1C-4B61-9C06-00FF92A251B1}"/>
          </ac:picMkLst>
        </pc:picChg>
        <pc:picChg chg="add del mod">
          <ac:chgData name="Mr Porter" userId="caeb4aa7-6afb-46a3-a995-19b0c182e2ba" providerId="ADAL" clId="{C4464D50-9763-464C-8FD2-C83BA05C7B64}" dt="2020-05-27T10:08:59.168" v="546" actId="478"/>
          <ac:picMkLst>
            <pc:docMk/>
            <pc:sldMk cId="693849715" sldId="270"/>
            <ac:picMk id="6" creationId="{AC95A3AD-520C-4232-802F-C4E4FB37EE06}"/>
          </ac:picMkLst>
        </pc:picChg>
        <pc:picChg chg="mod">
          <ac:chgData name="Mr Porter" userId="caeb4aa7-6afb-46a3-a995-19b0c182e2ba" providerId="ADAL" clId="{C4464D50-9763-464C-8FD2-C83BA05C7B64}" dt="2020-05-27T10:08:19.920" v="531"/>
          <ac:picMkLst>
            <pc:docMk/>
            <pc:sldMk cId="693849715" sldId="270"/>
            <ac:picMk id="8" creationId="{4A10185F-3D5D-491A-849A-160B327094DF}"/>
          </ac:picMkLst>
        </pc:picChg>
      </pc:sldChg>
      <pc:sldChg chg="addSp delSp modSp add mod">
        <pc:chgData name="Mr Porter" userId="caeb4aa7-6afb-46a3-a995-19b0c182e2ba" providerId="ADAL" clId="{C4464D50-9763-464C-8FD2-C83BA05C7B64}" dt="2020-05-27T10:09:31.696" v="564" actId="26606"/>
        <pc:sldMkLst>
          <pc:docMk/>
          <pc:sldMk cId="1970010823" sldId="271"/>
        </pc:sldMkLst>
        <pc:spChg chg="mod">
          <ac:chgData name="Mr Porter" userId="caeb4aa7-6afb-46a3-a995-19b0c182e2ba" providerId="ADAL" clId="{C4464D50-9763-464C-8FD2-C83BA05C7B64}" dt="2020-05-27T10:09:31.696" v="564" actId="26606"/>
          <ac:spMkLst>
            <pc:docMk/>
            <pc:sldMk cId="1970010823" sldId="271"/>
            <ac:spMk id="2" creationId="{00000000-0000-0000-0000-000000000000}"/>
          </ac:spMkLst>
        </pc:spChg>
        <pc:spChg chg="mod">
          <ac:chgData name="Mr Porter" userId="caeb4aa7-6afb-46a3-a995-19b0c182e2ba" providerId="ADAL" clId="{C4464D50-9763-464C-8FD2-C83BA05C7B64}" dt="2020-05-27T10:09:31.696" v="564" actId="26606"/>
          <ac:spMkLst>
            <pc:docMk/>
            <pc:sldMk cId="1970010823" sldId="271"/>
            <ac:spMk id="4" creationId="{00000000-0000-0000-0000-000000000000}"/>
          </ac:spMkLst>
        </pc:spChg>
        <pc:grpChg chg="del">
          <ac:chgData name="Mr Porter" userId="caeb4aa7-6afb-46a3-a995-19b0c182e2ba" providerId="ADAL" clId="{C4464D50-9763-464C-8FD2-C83BA05C7B64}" dt="2020-05-27T10:09:00.605" v="548" actId="478"/>
          <ac:grpSpMkLst>
            <pc:docMk/>
            <pc:sldMk cId="1970010823" sldId="271"/>
            <ac:grpSpMk id="7" creationId="{EDB70540-0804-483A-8D4D-22AD2AF7FC9A}"/>
          </ac:grpSpMkLst>
        </pc:grpChg>
        <pc:picChg chg="del">
          <ac:chgData name="Mr Porter" userId="caeb4aa7-6afb-46a3-a995-19b0c182e2ba" providerId="ADAL" clId="{C4464D50-9763-464C-8FD2-C83BA05C7B64}" dt="2020-05-27T10:09:00.277" v="547" actId="478"/>
          <ac:picMkLst>
            <pc:docMk/>
            <pc:sldMk cId="1970010823" sldId="271"/>
            <ac:picMk id="6" creationId="{AC95A3AD-520C-4232-802F-C4E4FB37EE06}"/>
          </ac:picMkLst>
        </pc:picChg>
        <pc:picChg chg="add mod">
          <ac:chgData name="Mr Porter" userId="caeb4aa7-6afb-46a3-a995-19b0c182e2ba" providerId="ADAL" clId="{C4464D50-9763-464C-8FD2-C83BA05C7B64}" dt="2020-05-27T10:09:31.696" v="564" actId="26606"/>
          <ac:picMkLst>
            <pc:docMk/>
            <pc:sldMk cId="1970010823" sldId="271"/>
            <ac:picMk id="10" creationId="{B2312CE1-43ED-451F-8921-F3E89DB28C89}"/>
          </ac:picMkLst>
        </pc:picChg>
      </pc:sldChg>
      <pc:sldChg chg="addSp delSp modSp add mod">
        <pc:chgData name="Mr Porter" userId="caeb4aa7-6afb-46a3-a995-19b0c182e2ba" providerId="ADAL" clId="{C4464D50-9763-464C-8FD2-C83BA05C7B64}" dt="2020-05-27T10:10:14.662" v="582" actId="113"/>
        <pc:sldMkLst>
          <pc:docMk/>
          <pc:sldMk cId="52862172" sldId="272"/>
        </pc:sldMkLst>
        <pc:spChg chg="mod">
          <ac:chgData name="Mr Porter" userId="caeb4aa7-6afb-46a3-a995-19b0c182e2ba" providerId="ADAL" clId="{C4464D50-9763-464C-8FD2-C83BA05C7B64}" dt="2020-05-27T10:10:14.662" v="582" actId="113"/>
          <ac:spMkLst>
            <pc:docMk/>
            <pc:sldMk cId="52862172" sldId="272"/>
            <ac:spMk id="2" creationId="{00000000-0000-0000-0000-000000000000}"/>
          </ac:spMkLst>
        </pc:spChg>
        <pc:spChg chg="mod">
          <ac:chgData name="Mr Porter" userId="caeb4aa7-6afb-46a3-a995-19b0c182e2ba" providerId="ADAL" clId="{C4464D50-9763-464C-8FD2-C83BA05C7B64}" dt="2020-05-27T10:10:04.881" v="576" actId="26606"/>
          <ac:spMkLst>
            <pc:docMk/>
            <pc:sldMk cId="52862172" sldId="272"/>
            <ac:spMk id="4" creationId="{00000000-0000-0000-0000-000000000000}"/>
          </ac:spMkLst>
        </pc:spChg>
        <pc:picChg chg="add mod">
          <ac:chgData name="Mr Porter" userId="caeb4aa7-6afb-46a3-a995-19b0c182e2ba" providerId="ADAL" clId="{C4464D50-9763-464C-8FD2-C83BA05C7B64}" dt="2020-05-27T10:10:04.881" v="576" actId="26606"/>
          <ac:picMkLst>
            <pc:docMk/>
            <pc:sldMk cId="52862172" sldId="272"/>
            <ac:picMk id="5" creationId="{C121ABBA-8CF5-4749-A3D1-3ADDB96283F6}"/>
          </ac:picMkLst>
        </pc:picChg>
        <pc:picChg chg="del">
          <ac:chgData name="Mr Porter" userId="caeb4aa7-6afb-46a3-a995-19b0c182e2ba" providerId="ADAL" clId="{C4464D50-9763-464C-8FD2-C83BA05C7B64}" dt="2020-05-27T10:09:57.476" v="573" actId="478"/>
          <ac:picMkLst>
            <pc:docMk/>
            <pc:sldMk cId="52862172" sldId="272"/>
            <ac:picMk id="10" creationId="{B2312CE1-43ED-451F-8921-F3E89DB28C89}"/>
          </ac:picMkLst>
        </pc:picChg>
      </pc:sldChg>
      <pc:sldChg chg="addSp delSp modSp add mod">
        <pc:chgData name="Mr Porter" userId="caeb4aa7-6afb-46a3-a995-19b0c182e2ba" providerId="ADAL" clId="{C4464D50-9763-464C-8FD2-C83BA05C7B64}" dt="2020-05-27T10:10:48.081" v="612" actId="403"/>
        <pc:sldMkLst>
          <pc:docMk/>
          <pc:sldMk cId="670595042" sldId="273"/>
        </pc:sldMkLst>
        <pc:spChg chg="mod">
          <ac:chgData name="Mr Porter" userId="caeb4aa7-6afb-46a3-a995-19b0c182e2ba" providerId="ADAL" clId="{C4464D50-9763-464C-8FD2-C83BA05C7B64}" dt="2020-05-27T10:10:48.081" v="612" actId="403"/>
          <ac:spMkLst>
            <pc:docMk/>
            <pc:sldMk cId="670595042" sldId="273"/>
            <ac:spMk id="2" creationId="{00000000-0000-0000-0000-000000000000}"/>
          </ac:spMkLst>
        </pc:spChg>
        <pc:spChg chg="mod">
          <ac:chgData name="Mr Porter" userId="caeb4aa7-6afb-46a3-a995-19b0c182e2ba" providerId="ADAL" clId="{C4464D50-9763-464C-8FD2-C83BA05C7B64}" dt="2020-05-27T10:10:42.613" v="609" actId="26606"/>
          <ac:spMkLst>
            <pc:docMk/>
            <pc:sldMk cId="670595042" sldId="273"/>
            <ac:spMk id="4" creationId="{00000000-0000-0000-0000-000000000000}"/>
          </ac:spMkLst>
        </pc:spChg>
        <pc:spChg chg="add">
          <ac:chgData name="Mr Porter" userId="caeb4aa7-6afb-46a3-a995-19b0c182e2ba" providerId="ADAL" clId="{C4464D50-9763-464C-8FD2-C83BA05C7B64}" dt="2020-05-27T10:10:42.613" v="609" actId="26606"/>
          <ac:spMkLst>
            <pc:docMk/>
            <pc:sldMk cId="670595042" sldId="273"/>
            <ac:spMk id="11" creationId="{4FAE1107-CEC3-4041-8BAA-CDB6F6759B35}"/>
          </ac:spMkLst>
        </pc:spChg>
        <pc:picChg chg="del">
          <ac:chgData name="Mr Porter" userId="caeb4aa7-6afb-46a3-a995-19b0c182e2ba" providerId="ADAL" clId="{C4464D50-9763-464C-8FD2-C83BA05C7B64}" dt="2020-05-27T10:10:18.990" v="584" actId="478"/>
          <ac:picMkLst>
            <pc:docMk/>
            <pc:sldMk cId="670595042" sldId="273"/>
            <ac:picMk id="5" creationId="{C121ABBA-8CF5-4749-A3D1-3ADDB96283F6}"/>
          </ac:picMkLst>
        </pc:picChg>
        <pc:picChg chg="add mod">
          <ac:chgData name="Mr Porter" userId="caeb4aa7-6afb-46a3-a995-19b0c182e2ba" providerId="ADAL" clId="{C4464D50-9763-464C-8FD2-C83BA05C7B64}" dt="2020-05-27T10:10:42.613" v="609" actId="26606"/>
          <ac:picMkLst>
            <pc:docMk/>
            <pc:sldMk cId="670595042" sldId="273"/>
            <ac:picMk id="6" creationId="{71AF0F24-9C40-4E38-B0F0-1067C4263E4F}"/>
          </ac:picMkLst>
        </pc:picChg>
        <pc:cxnChg chg="add">
          <ac:chgData name="Mr Porter" userId="caeb4aa7-6afb-46a3-a995-19b0c182e2ba" providerId="ADAL" clId="{C4464D50-9763-464C-8FD2-C83BA05C7B64}" dt="2020-05-27T10:10:42.613" v="609" actId="26606"/>
          <ac:cxnSpMkLst>
            <pc:docMk/>
            <pc:sldMk cId="670595042" sldId="273"/>
            <ac:cxnSpMk id="13" creationId="{1AEA88FB-F5DD-45CE-AAE1-7B33D0ABDD25}"/>
          </ac:cxnSpMkLst>
        </pc:cxnChg>
      </pc:sldChg>
      <pc:sldChg chg="addSp delSp modSp add mod">
        <pc:chgData name="Mr Porter" userId="caeb4aa7-6afb-46a3-a995-19b0c182e2ba" providerId="ADAL" clId="{C4464D50-9763-464C-8FD2-C83BA05C7B64}" dt="2020-05-27T10:12:19.575" v="641" actId="1076"/>
        <pc:sldMkLst>
          <pc:docMk/>
          <pc:sldMk cId="3507588319" sldId="274"/>
        </pc:sldMkLst>
        <pc:spChg chg="mod">
          <ac:chgData name="Mr Porter" userId="caeb4aa7-6afb-46a3-a995-19b0c182e2ba" providerId="ADAL" clId="{C4464D50-9763-464C-8FD2-C83BA05C7B64}" dt="2020-05-27T10:12:19.575" v="641" actId="1076"/>
          <ac:spMkLst>
            <pc:docMk/>
            <pc:sldMk cId="3507588319" sldId="274"/>
            <ac:spMk id="2" creationId="{00000000-0000-0000-0000-000000000000}"/>
          </ac:spMkLst>
        </pc:spChg>
        <pc:spChg chg="mod">
          <ac:chgData name="Mr Porter" userId="caeb4aa7-6afb-46a3-a995-19b0c182e2ba" providerId="ADAL" clId="{C4464D50-9763-464C-8FD2-C83BA05C7B64}" dt="2020-05-27T10:11:53.155" v="630" actId="26606"/>
          <ac:spMkLst>
            <pc:docMk/>
            <pc:sldMk cId="3507588319" sldId="274"/>
            <ac:spMk id="4" creationId="{00000000-0000-0000-0000-000000000000}"/>
          </ac:spMkLst>
        </pc:spChg>
        <pc:spChg chg="del">
          <ac:chgData name="Mr Porter" userId="caeb4aa7-6afb-46a3-a995-19b0c182e2ba" providerId="ADAL" clId="{C4464D50-9763-464C-8FD2-C83BA05C7B64}" dt="2020-05-27T10:11:53.155" v="630" actId="26606"/>
          <ac:spMkLst>
            <pc:docMk/>
            <pc:sldMk cId="3507588319" sldId="274"/>
            <ac:spMk id="11" creationId="{4FAE1107-CEC3-4041-8BAA-CDB6F6759B35}"/>
          </ac:spMkLst>
        </pc:spChg>
        <pc:spChg chg="mod">
          <ac:chgData name="Mr Porter" userId="caeb4aa7-6afb-46a3-a995-19b0c182e2ba" providerId="ADAL" clId="{C4464D50-9763-464C-8FD2-C83BA05C7B64}" dt="2020-05-27T10:11:10.392" v="615"/>
          <ac:spMkLst>
            <pc:docMk/>
            <pc:sldMk cId="3507588319" sldId="274"/>
            <ac:spMk id="12" creationId="{371D8667-C89F-4A43-9BBF-DBE0657F199D}"/>
          </ac:spMkLst>
        </pc:spChg>
        <pc:spChg chg="mod">
          <ac:chgData name="Mr Porter" userId="caeb4aa7-6afb-46a3-a995-19b0c182e2ba" providerId="ADAL" clId="{C4464D50-9763-464C-8FD2-C83BA05C7B64}" dt="2020-05-27T10:11:10.392" v="615"/>
          <ac:spMkLst>
            <pc:docMk/>
            <pc:sldMk cId="3507588319" sldId="274"/>
            <ac:spMk id="14" creationId="{45A8CDB5-CA55-4582-91B3-A305D4A3850F}"/>
          </ac:spMkLst>
        </pc:spChg>
        <pc:spChg chg="mod">
          <ac:chgData name="Mr Porter" userId="caeb4aa7-6afb-46a3-a995-19b0c182e2ba" providerId="ADAL" clId="{C4464D50-9763-464C-8FD2-C83BA05C7B64}" dt="2020-05-27T10:11:10.392" v="615"/>
          <ac:spMkLst>
            <pc:docMk/>
            <pc:sldMk cId="3507588319" sldId="274"/>
            <ac:spMk id="15" creationId="{9EF386B5-17EE-483D-B39A-1D8838201C19}"/>
          </ac:spMkLst>
        </pc:spChg>
        <pc:spChg chg="mod">
          <ac:chgData name="Mr Porter" userId="caeb4aa7-6afb-46a3-a995-19b0c182e2ba" providerId="ADAL" clId="{C4464D50-9763-464C-8FD2-C83BA05C7B64}" dt="2020-05-27T10:11:10.392" v="615"/>
          <ac:spMkLst>
            <pc:docMk/>
            <pc:sldMk cId="3507588319" sldId="274"/>
            <ac:spMk id="16" creationId="{AE7EC8D5-9879-4DB7-8897-AF00CB5FF79E}"/>
          </ac:spMkLst>
        </pc:spChg>
        <pc:spChg chg="mod">
          <ac:chgData name="Mr Porter" userId="caeb4aa7-6afb-46a3-a995-19b0c182e2ba" providerId="ADAL" clId="{C4464D50-9763-464C-8FD2-C83BA05C7B64}" dt="2020-05-27T10:11:10.392" v="615"/>
          <ac:spMkLst>
            <pc:docMk/>
            <pc:sldMk cId="3507588319" sldId="274"/>
            <ac:spMk id="17" creationId="{A9B56389-77EB-4FF5-A747-69C6F5971E96}"/>
          </ac:spMkLst>
        </pc:spChg>
        <pc:spChg chg="mod">
          <ac:chgData name="Mr Porter" userId="caeb4aa7-6afb-46a3-a995-19b0c182e2ba" providerId="ADAL" clId="{C4464D50-9763-464C-8FD2-C83BA05C7B64}" dt="2020-05-27T10:11:10.392" v="615"/>
          <ac:spMkLst>
            <pc:docMk/>
            <pc:sldMk cId="3507588319" sldId="274"/>
            <ac:spMk id="18" creationId="{A77D3269-4B9D-4A14-A2AA-D1DC965F2F2E}"/>
          </ac:spMkLst>
        </pc:spChg>
        <pc:grpChg chg="add mod">
          <ac:chgData name="Mr Porter" userId="caeb4aa7-6afb-46a3-a995-19b0c182e2ba" providerId="ADAL" clId="{C4464D50-9763-464C-8FD2-C83BA05C7B64}" dt="2020-05-27T10:12:11.232" v="639" actId="1076"/>
          <ac:grpSpMkLst>
            <pc:docMk/>
            <pc:sldMk cId="3507588319" sldId="274"/>
            <ac:grpSpMk id="7" creationId="{A3A99A25-BBD8-41AD-A4C8-BDD9AACC8236}"/>
          </ac:grpSpMkLst>
        </pc:grpChg>
        <pc:picChg chg="del">
          <ac:chgData name="Mr Porter" userId="caeb4aa7-6afb-46a3-a995-19b0c182e2ba" providerId="ADAL" clId="{C4464D50-9763-464C-8FD2-C83BA05C7B64}" dt="2020-05-27T10:11:07.768" v="614" actId="478"/>
          <ac:picMkLst>
            <pc:docMk/>
            <pc:sldMk cId="3507588319" sldId="274"/>
            <ac:picMk id="6" creationId="{71AF0F24-9C40-4E38-B0F0-1067C4263E4F}"/>
          </ac:picMkLst>
        </pc:picChg>
        <pc:picChg chg="mod">
          <ac:chgData name="Mr Porter" userId="caeb4aa7-6afb-46a3-a995-19b0c182e2ba" providerId="ADAL" clId="{C4464D50-9763-464C-8FD2-C83BA05C7B64}" dt="2020-05-27T10:11:10.392" v="615"/>
          <ac:picMkLst>
            <pc:docMk/>
            <pc:sldMk cId="3507588319" sldId="274"/>
            <ac:picMk id="8" creationId="{1F908274-679E-4B4D-A882-6DA11D6D1040}"/>
          </ac:picMkLst>
        </pc:picChg>
        <pc:picChg chg="mod">
          <ac:chgData name="Mr Porter" userId="caeb4aa7-6afb-46a3-a995-19b0c182e2ba" providerId="ADAL" clId="{C4464D50-9763-464C-8FD2-C83BA05C7B64}" dt="2020-05-27T10:11:10.392" v="615"/>
          <ac:picMkLst>
            <pc:docMk/>
            <pc:sldMk cId="3507588319" sldId="274"/>
            <ac:picMk id="9" creationId="{254914E4-C5E5-4D97-89FB-85EA3B1599E0}"/>
          </ac:picMkLst>
        </pc:picChg>
        <pc:picChg chg="mod">
          <ac:chgData name="Mr Porter" userId="caeb4aa7-6afb-46a3-a995-19b0c182e2ba" providerId="ADAL" clId="{C4464D50-9763-464C-8FD2-C83BA05C7B64}" dt="2020-05-27T10:11:10.392" v="615"/>
          <ac:picMkLst>
            <pc:docMk/>
            <pc:sldMk cId="3507588319" sldId="274"/>
            <ac:picMk id="10" creationId="{9449AED2-72A4-4802-BCF4-C1D2802C3EEC}"/>
          </ac:picMkLst>
        </pc:picChg>
        <pc:cxnChg chg="del">
          <ac:chgData name="Mr Porter" userId="caeb4aa7-6afb-46a3-a995-19b0c182e2ba" providerId="ADAL" clId="{C4464D50-9763-464C-8FD2-C83BA05C7B64}" dt="2020-05-27T10:11:53.155" v="630" actId="26606"/>
          <ac:cxnSpMkLst>
            <pc:docMk/>
            <pc:sldMk cId="3507588319" sldId="274"/>
            <ac:cxnSpMk id="13" creationId="{1AEA88FB-F5DD-45CE-AAE1-7B33D0ABDD25}"/>
          </ac:cxnSpMkLst>
        </pc:cxnChg>
      </pc:sldChg>
      <pc:sldChg chg="addSp delSp modSp add mod">
        <pc:chgData name="Mr Porter" userId="caeb4aa7-6afb-46a3-a995-19b0c182e2ba" providerId="ADAL" clId="{C4464D50-9763-464C-8FD2-C83BA05C7B64}" dt="2020-05-27T10:15:09.940" v="670" actId="18131"/>
        <pc:sldMkLst>
          <pc:docMk/>
          <pc:sldMk cId="1313404781" sldId="275"/>
        </pc:sldMkLst>
        <pc:spChg chg="mod">
          <ac:chgData name="Mr Porter" userId="caeb4aa7-6afb-46a3-a995-19b0c182e2ba" providerId="ADAL" clId="{C4464D50-9763-464C-8FD2-C83BA05C7B64}" dt="2020-05-27T10:15:03.503" v="669" actId="26606"/>
          <ac:spMkLst>
            <pc:docMk/>
            <pc:sldMk cId="1313404781" sldId="275"/>
            <ac:spMk id="2" creationId="{00000000-0000-0000-0000-000000000000}"/>
          </ac:spMkLst>
        </pc:spChg>
        <pc:spChg chg="mod">
          <ac:chgData name="Mr Porter" userId="caeb4aa7-6afb-46a3-a995-19b0c182e2ba" providerId="ADAL" clId="{C4464D50-9763-464C-8FD2-C83BA05C7B64}" dt="2020-05-27T10:15:03.503" v="669" actId="26606"/>
          <ac:spMkLst>
            <pc:docMk/>
            <pc:sldMk cId="1313404781" sldId="275"/>
            <ac:spMk id="4" creationId="{00000000-0000-0000-0000-000000000000}"/>
          </ac:spMkLst>
        </pc:spChg>
        <pc:grpChg chg="del">
          <ac:chgData name="Mr Porter" userId="caeb4aa7-6afb-46a3-a995-19b0c182e2ba" providerId="ADAL" clId="{C4464D50-9763-464C-8FD2-C83BA05C7B64}" dt="2020-05-27T10:12:57.900" v="643" actId="478"/>
          <ac:grpSpMkLst>
            <pc:docMk/>
            <pc:sldMk cId="1313404781" sldId="275"/>
            <ac:grpSpMk id="7" creationId="{A3A99A25-BBD8-41AD-A4C8-BDD9AACC8236}"/>
          </ac:grpSpMkLst>
        </pc:grpChg>
        <pc:picChg chg="add mod">
          <ac:chgData name="Mr Porter" userId="caeb4aa7-6afb-46a3-a995-19b0c182e2ba" providerId="ADAL" clId="{C4464D50-9763-464C-8FD2-C83BA05C7B64}" dt="2020-05-27T10:15:09.940" v="670" actId="18131"/>
          <ac:picMkLst>
            <pc:docMk/>
            <pc:sldMk cId="1313404781" sldId="275"/>
            <ac:picMk id="4098" creationId="{FE236CD0-3257-4EA4-A4F4-01C71F69B063}"/>
          </ac:picMkLst>
        </pc:picChg>
      </pc:sldChg>
      <pc:sldChg chg="addSp delSp modSp add mod">
        <pc:chgData name="Mr Porter" userId="caeb4aa7-6afb-46a3-a995-19b0c182e2ba" providerId="ADAL" clId="{C4464D50-9763-464C-8FD2-C83BA05C7B64}" dt="2020-05-27T10:15:54.292" v="704" actId="26606"/>
        <pc:sldMkLst>
          <pc:docMk/>
          <pc:sldMk cId="2801362019" sldId="276"/>
        </pc:sldMkLst>
        <pc:spChg chg="mod">
          <ac:chgData name="Mr Porter" userId="caeb4aa7-6afb-46a3-a995-19b0c182e2ba" providerId="ADAL" clId="{C4464D50-9763-464C-8FD2-C83BA05C7B64}" dt="2020-05-27T10:15:54.292" v="704" actId="26606"/>
          <ac:spMkLst>
            <pc:docMk/>
            <pc:sldMk cId="2801362019" sldId="276"/>
            <ac:spMk id="2" creationId="{00000000-0000-0000-0000-000000000000}"/>
          </ac:spMkLst>
        </pc:spChg>
        <pc:spChg chg="mod">
          <ac:chgData name="Mr Porter" userId="caeb4aa7-6afb-46a3-a995-19b0c182e2ba" providerId="ADAL" clId="{C4464D50-9763-464C-8FD2-C83BA05C7B64}" dt="2020-05-27T10:15:54.292" v="704" actId="26606"/>
          <ac:spMkLst>
            <pc:docMk/>
            <pc:sldMk cId="2801362019" sldId="276"/>
            <ac:spMk id="4" creationId="{00000000-0000-0000-0000-000000000000}"/>
          </ac:spMkLst>
        </pc:spChg>
        <pc:picChg chg="add mod">
          <ac:chgData name="Mr Porter" userId="caeb4aa7-6afb-46a3-a995-19b0c182e2ba" providerId="ADAL" clId="{C4464D50-9763-464C-8FD2-C83BA05C7B64}" dt="2020-05-27T10:15:54.292" v="704" actId="26606"/>
          <ac:picMkLst>
            <pc:docMk/>
            <pc:sldMk cId="2801362019" sldId="276"/>
            <ac:picMk id="5" creationId="{00358215-A228-4DD2-999C-DA1EA315631E}"/>
          </ac:picMkLst>
        </pc:picChg>
        <pc:picChg chg="del">
          <ac:chgData name="Mr Porter" userId="caeb4aa7-6afb-46a3-a995-19b0c182e2ba" providerId="ADAL" clId="{C4464D50-9763-464C-8FD2-C83BA05C7B64}" dt="2020-05-27T10:15:31.809" v="694" actId="478"/>
          <ac:picMkLst>
            <pc:docMk/>
            <pc:sldMk cId="2801362019" sldId="276"/>
            <ac:picMk id="4098" creationId="{FE236CD0-3257-4EA4-A4F4-01C71F69B063}"/>
          </ac:picMkLst>
        </pc:picChg>
      </pc:sldChg>
      <pc:sldChg chg="addSp delSp modSp add mod">
        <pc:chgData name="Mr Porter" userId="caeb4aa7-6afb-46a3-a995-19b0c182e2ba" providerId="ADAL" clId="{C4464D50-9763-464C-8FD2-C83BA05C7B64}" dt="2020-05-27T10:16:14.585" v="715" actId="26606"/>
        <pc:sldMkLst>
          <pc:docMk/>
          <pc:sldMk cId="3838171604" sldId="277"/>
        </pc:sldMkLst>
        <pc:spChg chg="mod">
          <ac:chgData name="Mr Porter" userId="caeb4aa7-6afb-46a3-a995-19b0c182e2ba" providerId="ADAL" clId="{C4464D50-9763-464C-8FD2-C83BA05C7B64}" dt="2020-05-27T10:16:05.682" v="706"/>
          <ac:spMkLst>
            <pc:docMk/>
            <pc:sldMk cId="3838171604" sldId="277"/>
            <ac:spMk id="2" creationId="{00000000-0000-0000-0000-000000000000}"/>
          </ac:spMkLst>
        </pc:spChg>
        <pc:spChg chg="mod">
          <ac:chgData name="Mr Porter" userId="caeb4aa7-6afb-46a3-a995-19b0c182e2ba" providerId="ADAL" clId="{C4464D50-9763-464C-8FD2-C83BA05C7B64}" dt="2020-05-27T10:16:08.882" v="712" actId="20577"/>
          <ac:spMkLst>
            <pc:docMk/>
            <pc:sldMk cId="3838171604" sldId="277"/>
            <ac:spMk id="4" creationId="{00000000-0000-0000-0000-000000000000}"/>
          </ac:spMkLst>
        </pc:spChg>
        <pc:picChg chg="del">
          <ac:chgData name="Mr Porter" userId="caeb4aa7-6afb-46a3-a995-19b0c182e2ba" providerId="ADAL" clId="{C4464D50-9763-464C-8FD2-C83BA05C7B64}" dt="2020-05-27T10:16:10.319" v="713" actId="478"/>
          <ac:picMkLst>
            <pc:docMk/>
            <pc:sldMk cId="3838171604" sldId="277"/>
            <ac:picMk id="5" creationId="{00358215-A228-4DD2-999C-DA1EA315631E}"/>
          </ac:picMkLst>
        </pc:picChg>
        <pc:picChg chg="add mod">
          <ac:chgData name="Mr Porter" userId="caeb4aa7-6afb-46a3-a995-19b0c182e2ba" providerId="ADAL" clId="{C4464D50-9763-464C-8FD2-C83BA05C7B64}" dt="2020-05-27T10:16:14.585" v="715" actId="26606"/>
          <ac:picMkLst>
            <pc:docMk/>
            <pc:sldMk cId="3838171604" sldId="277"/>
            <ac:picMk id="6" creationId="{7A2A986C-0007-41E0-BADE-439D3B8E8BB6}"/>
          </ac:picMkLst>
        </pc:picChg>
      </pc:sldChg>
      <pc:sldChg chg="addSp delSp modSp add mod">
        <pc:chgData name="Mr Porter" userId="caeb4aa7-6afb-46a3-a995-19b0c182e2ba" providerId="ADAL" clId="{C4464D50-9763-464C-8FD2-C83BA05C7B64}" dt="2020-05-27T10:17:18.783" v="745" actId="26606"/>
        <pc:sldMkLst>
          <pc:docMk/>
          <pc:sldMk cId="2628861111" sldId="278"/>
        </pc:sldMkLst>
        <pc:spChg chg="mod">
          <ac:chgData name="Mr Porter" userId="caeb4aa7-6afb-46a3-a995-19b0c182e2ba" providerId="ADAL" clId="{C4464D50-9763-464C-8FD2-C83BA05C7B64}" dt="2020-05-27T10:17:04.097" v="742"/>
          <ac:spMkLst>
            <pc:docMk/>
            <pc:sldMk cId="2628861111" sldId="278"/>
            <ac:spMk id="2" creationId="{00000000-0000-0000-0000-000000000000}"/>
          </ac:spMkLst>
        </pc:spChg>
        <pc:spChg chg="mod">
          <ac:chgData name="Mr Porter" userId="caeb4aa7-6afb-46a3-a995-19b0c182e2ba" providerId="ADAL" clId="{C4464D50-9763-464C-8FD2-C83BA05C7B64}" dt="2020-05-27T10:17:18.783" v="745" actId="26606"/>
          <ac:spMkLst>
            <pc:docMk/>
            <pc:sldMk cId="2628861111" sldId="278"/>
            <ac:spMk id="4" creationId="{00000000-0000-0000-0000-000000000000}"/>
          </ac:spMkLst>
        </pc:spChg>
        <pc:picChg chg="add mod">
          <ac:chgData name="Mr Porter" userId="caeb4aa7-6afb-46a3-a995-19b0c182e2ba" providerId="ADAL" clId="{C4464D50-9763-464C-8FD2-C83BA05C7B64}" dt="2020-05-27T10:17:18.783" v="745" actId="26606"/>
          <ac:picMkLst>
            <pc:docMk/>
            <pc:sldMk cId="2628861111" sldId="278"/>
            <ac:picMk id="5" creationId="{8F490C34-24FE-424F-8300-06CB0F54DFFF}"/>
          </ac:picMkLst>
        </pc:picChg>
        <pc:picChg chg="del">
          <ac:chgData name="Mr Porter" userId="caeb4aa7-6afb-46a3-a995-19b0c182e2ba" providerId="ADAL" clId="{C4464D50-9763-464C-8FD2-C83BA05C7B64}" dt="2020-05-27T10:16:47.520" v="717" actId="478"/>
          <ac:picMkLst>
            <pc:docMk/>
            <pc:sldMk cId="2628861111" sldId="278"/>
            <ac:picMk id="6" creationId="{7A2A986C-0007-41E0-BADE-439D3B8E8BB6}"/>
          </ac:picMkLst>
        </pc:picChg>
      </pc:sldChg>
      <pc:sldChg chg="addSp delSp modSp add mod">
        <pc:chgData name="Mr Porter" userId="caeb4aa7-6afb-46a3-a995-19b0c182e2ba" providerId="ADAL" clId="{C4464D50-9763-464C-8FD2-C83BA05C7B64}" dt="2020-05-27T10:17:59.968" v="760" actId="113"/>
        <pc:sldMkLst>
          <pc:docMk/>
          <pc:sldMk cId="355241926" sldId="279"/>
        </pc:sldMkLst>
        <pc:spChg chg="mod ord">
          <ac:chgData name="Mr Porter" userId="caeb4aa7-6afb-46a3-a995-19b0c182e2ba" providerId="ADAL" clId="{C4464D50-9763-464C-8FD2-C83BA05C7B64}" dt="2020-05-27T10:17:59.968" v="760" actId="113"/>
          <ac:spMkLst>
            <pc:docMk/>
            <pc:sldMk cId="355241926" sldId="279"/>
            <ac:spMk id="2" creationId="{00000000-0000-0000-0000-000000000000}"/>
          </ac:spMkLst>
        </pc:spChg>
        <pc:spChg chg="mod">
          <ac:chgData name="Mr Porter" userId="caeb4aa7-6afb-46a3-a995-19b0c182e2ba" providerId="ADAL" clId="{C4464D50-9763-464C-8FD2-C83BA05C7B64}" dt="2020-05-27T10:17:45.656" v="754" actId="26606"/>
          <ac:spMkLst>
            <pc:docMk/>
            <pc:sldMk cId="355241926" sldId="279"/>
            <ac:spMk id="4" creationId="{00000000-0000-0000-0000-000000000000}"/>
          </ac:spMkLst>
        </pc:spChg>
        <pc:spChg chg="add del">
          <ac:chgData name="Mr Porter" userId="caeb4aa7-6afb-46a3-a995-19b0c182e2ba" providerId="ADAL" clId="{C4464D50-9763-464C-8FD2-C83BA05C7B64}" dt="2020-05-27T10:17:45.656" v="754" actId="26606"/>
          <ac:spMkLst>
            <pc:docMk/>
            <pc:sldMk cId="355241926" sldId="279"/>
            <ac:spMk id="11" creationId="{4038CB10-1F5C-4D54-9DF7-12586DE5B007}"/>
          </ac:spMkLst>
        </pc:spChg>
        <pc:spChg chg="add del">
          <ac:chgData name="Mr Porter" userId="caeb4aa7-6afb-46a3-a995-19b0c182e2ba" providerId="ADAL" clId="{C4464D50-9763-464C-8FD2-C83BA05C7B64}" dt="2020-05-27T10:17:45.656" v="754" actId="26606"/>
          <ac:spMkLst>
            <pc:docMk/>
            <pc:sldMk cId="355241926" sldId="279"/>
            <ac:spMk id="13" creationId="{73ED6512-6858-4552-B699-9A97FE9A4EA2}"/>
          </ac:spMkLst>
        </pc:spChg>
        <pc:picChg chg="del">
          <ac:chgData name="Mr Porter" userId="caeb4aa7-6afb-46a3-a995-19b0c182e2ba" providerId="ADAL" clId="{C4464D50-9763-464C-8FD2-C83BA05C7B64}" dt="2020-05-27T10:17:23.564" v="747" actId="478"/>
          <ac:picMkLst>
            <pc:docMk/>
            <pc:sldMk cId="355241926" sldId="279"/>
            <ac:picMk id="5" creationId="{8F490C34-24FE-424F-8300-06CB0F54DFFF}"/>
          </ac:picMkLst>
        </pc:picChg>
        <pc:picChg chg="add mod">
          <ac:chgData name="Mr Porter" userId="caeb4aa7-6afb-46a3-a995-19b0c182e2ba" providerId="ADAL" clId="{C4464D50-9763-464C-8FD2-C83BA05C7B64}" dt="2020-05-27T10:17:55.124" v="757" actId="1076"/>
          <ac:picMkLst>
            <pc:docMk/>
            <pc:sldMk cId="355241926" sldId="279"/>
            <ac:picMk id="6" creationId="{6F15D109-BAF0-437D-BA4B-DB63E05FAE1B}"/>
          </ac:picMkLst>
        </pc:picChg>
      </pc:sldChg>
      <pc:sldChg chg="addSp delSp modSp add mod">
        <pc:chgData name="Mr Porter" userId="caeb4aa7-6afb-46a3-a995-19b0c182e2ba" providerId="ADAL" clId="{C4464D50-9763-464C-8FD2-C83BA05C7B64}" dt="2020-05-27T10:18:52.109" v="778" actId="26606"/>
        <pc:sldMkLst>
          <pc:docMk/>
          <pc:sldMk cId="2879912890" sldId="280"/>
        </pc:sldMkLst>
        <pc:spChg chg="mod">
          <ac:chgData name="Mr Porter" userId="caeb4aa7-6afb-46a3-a995-19b0c182e2ba" providerId="ADAL" clId="{C4464D50-9763-464C-8FD2-C83BA05C7B64}" dt="2020-05-27T10:18:52.109" v="778" actId="26606"/>
          <ac:spMkLst>
            <pc:docMk/>
            <pc:sldMk cId="2879912890" sldId="280"/>
            <ac:spMk id="2" creationId="{00000000-0000-0000-0000-000000000000}"/>
          </ac:spMkLst>
        </pc:spChg>
        <pc:spChg chg="mod">
          <ac:chgData name="Mr Porter" userId="caeb4aa7-6afb-46a3-a995-19b0c182e2ba" providerId="ADAL" clId="{C4464D50-9763-464C-8FD2-C83BA05C7B64}" dt="2020-05-27T10:18:52.109" v="778" actId="26606"/>
          <ac:spMkLst>
            <pc:docMk/>
            <pc:sldMk cId="2879912890" sldId="280"/>
            <ac:spMk id="4" creationId="{00000000-0000-0000-0000-000000000000}"/>
          </ac:spMkLst>
        </pc:spChg>
        <pc:picChg chg="add del mod">
          <ac:chgData name="Mr Porter" userId="caeb4aa7-6afb-46a3-a995-19b0c182e2ba" providerId="ADAL" clId="{C4464D50-9763-464C-8FD2-C83BA05C7B64}" dt="2020-05-27T10:18:47.844" v="776" actId="478"/>
          <ac:picMkLst>
            <pc:docMk/>
            <pc:sldMk cId="2879912890" sldId="280"/>
            <ac:picMk id="5" creationId="{172432C0-7DF3-40ED-B440-9933A3B5E940}"/>
          </ac:picMkLst>
        </pc:picChg>
        <pc:picChg chg="del">
          <ac:chgData name="Mr Porter" userId="caeb4aa7-6afb-46a3-a995-19b0c182e2ba" providerId="ADAL" clId="{C4464D50-9763-464C-8FD2-C83BA05C7B64}" dt="2020-05-27T10:18:10.123" v="771" actId="478"/>
          <ac:picMkLst>
            <pc:docMk/>
            <pc:sldMk cId="2879912890" sldId="280"/>
            <ac:picMk id="6" creationId="{6F15D109-BAF0-437D-BA4B-DB63E05FAE1B}"/>
          </ac:picMkLst>
        </pc:picChg>
        <pc:picChg chg="add mod">
          <ac:chgData name="Mr Porter" userId="caeb4aa7-6afb-46a3-a995-19b0c182e2ba" providerId="ADAL" clId="{C4464D50-9763-464C-8FD2-C83BA05C7B64}" dt="2020-05-27T10:18:52.109" v="778" actId="26606"/>
          <ac:picMkLst>
            <pc:docMk/>
            <pc:sldMk cId="2879912890" sldId="280"/>
            <ac:picMk id="12290" creationId="{3425E104-0AC1-427D-AFC8-245DF4E6830B}"/>
          </ac:picMkLst>
        </pc:picChg>
      </pc:sldChg>
      <pc:sldChg chg="addSp delSp modSp add mod">
        <pc:chgData name="Mr Porter" userId="caeb4aa7-6afb-46a3-a995-19b0c182e2ba" providerId="ADAL" clId="{C4464D50-9763-464C-8FD2-C83BA05C7B64}" dt="2020-05-27T10:19:44.819" v="785" actId="20577"/>
        <pc:sldMkLst>
          <pc:docMk/>
          <pc:sldMk cId="1870457488" sldId="281"/>
        </pc:sldMkLst>
        <pc:spChg chg="mod">
          <ac:chgData name="Mr Porter" userId="caeb4aa7-6afb-46a3-a995-19b0c182e2ba" providerId="ADAL" clId="{C4464D50-9763-464C-8FD2-C83BA05C7B64}" dt="2020-05-27T10:19:44.819" v="785" actId="20577"/>
          <ac:spMkLst>
            <pc:docMk/>
            <pc:sldMk cId="1870457488" sldId="281"/>
            <ac:spMk id="2" creationId="{00000000-0000-0000-0000-000000000000}"/>
          </ac:spMkLst>
        </pc:spChg>
        <pc:spChg chg="mod">
          <ac:chgData name="Mr Porter" userId="caeb4aa7-6afb-46a3-a995-19b0c182e2ba" providerId="ADAL" clId="{C4464D50-9763-464C-8FD2-C83BA05C7B64}" dt="2020-05-27T10:19:38.917" v="783" actId="26606"/>
          <ac:spMkLst>
            <pc:docMk/>
            <pc:sldMk cId="1870457488" sldId="281"/>
            <ac:spMk id="4" creationId="{00000000-0000-0000-0000-000000000000}"/>
          </ac:spMkLst>
        </pc:spChg>
        <pc:spChg chg="add">
          <ac:chgData name="Mr Porter" userId="caeb4aa7-6afb-46a3-a995-19b0c182e2ba" providerId="ADAL" clId="{C4464D50-9763-464C-8FD2-C83BA05C7B64}" dt="2020-05-27T10:19:38.917" v="783" actId="26606"/>
          <ac:spMkLst>
            <pc:docMk/>
            <pc:sldMk cId="1870457488" sldId="281"/>
            <ac:spMk id="71" creationId="{6109556B-EAE9-4435-B409-0519F2CBDB14}"/>
          </ac:spMkLst>
        </pc:spChg>
        <pc:picChg chg="del">
          <ac:chgData name="Mr Porter" userId="caeb4aa7-6afb-46a3-a995-19b0c182e2ba" providerId="ADAL" clId="{C4464D50-9763-464C-8FD2-C83BA05C7B64}" dt="2020-05-27T10:19:33.579" v="781" actId="478"/>
          <ac:picMkLst>
            <pc:docMk/>
            <pc:sldMk cId="1870457488" sldId="281"/>
            <ac:picMk id="12290" creationId="{3425E104-0AC1-427D-AFC8-245DF4E6830B}"/>
          </ac:picMkLst>
        </pc:picChg>
        <pc:picChg chg="add mod">
          <ac:chgData name="Mr Porter" userId="caeb4aa7-6afb-46a3-a995-19b0c182e2ba" providerId="ADAL" clId="{C4464D50-9763-464C-8FD2-C83BA05C7B64}" dt="2020-05-27T10:19:38.917" v="783" actId="26606"/>
          <ac:picMkLst>
            <pc:docMk/>
            <pc:sldMk cId="1870457488" sldId="281"/>
            <ac:picMk id="17410" creationId="{F36FD447-7330-452F-843E-2B4EA8EBCA79}"/>
          </ac:picMkLst>
        </pc:picChg>
        <pc:cxnChg chg="add">
          <ac:chgData name="Mr Porter" userId="caeb4aa7-6afb-46a3-a995-19b0c182e2ba" providerId="ADAL" clId="{C4464D50-9763-464C-8FD2-C83BA05C7B64}" dt="2020-05-27T10:19:38.917" v="783" actId="26606"/>
          <ac:cxnSpMkLst>
            <pc:docMk/>
            <pc:sldMk cId="1870457488" sldId="281"/>
            <ac:cxnSpMk id="73" creationId="{5814CCBE-423E-41B2-A9F3-82679F490EF4}"/>
          </ac:cxnSpMkLst>
        </pc:cxnChg>
      </pc:sldChg>
      <pc:sldChg chg="addSp delSp modSp add mod">
        <pc:chgData name="Mr Porter" userId="caeb4aa7-6afb-46a3-a995-19b0c182e2ba" providerId="ADAL" clId="{C4464D50-9763-464C-8FD2-C83BA05C7B64}" dt="2020-05-27T10:21:16.689" v="813" actId="18131"/>
        <pc:sldMkLst>
          <pc:docMk/>
          <pc:sldMk cId="550466296" sldId="282"/>
        </pc:sldMkLst>
        <pc:spChg chg="mod">
          <ac:chgData name="Mr Porter" userId="caeb4aa7-6afb-46a3-a995-19b0c182e2ba" providerId="ADAL" clId="{C4464D50-9763-464C-8FD2-C83BA05C7B64}" dt="2020-05-27T10:20:41.286" v="805" actId="26606"/>
          <ac:spMkLst>
            <pc:docMk/>
            <pc:sldMk cId="550466296" sldId="282"/>
            <ac:spMk id="2" creationId="{00000000-0000-0000-0000-000000000000}"/>
          </ac:spMkLst>
        </pc:spChg>
        <pc:spChg chg="mod">
          <ac:chgData name="Mr Porter" userId="caeb4aa7-6afb-46a3-a995-19b0c182e2ba" providerId="ADAL" clId="{C4464D50-9763-464C-8FD2-C83BA05C7B64}" dt="2020-05-27T10:20:41.286" v="805" actId="26606"/>
          <ac:spMkLst>
            <pc:docMk/>
            <pc:sldMk cId="550466296" sldId="282"/>
            <ac:spMk id="4" creationId="{00000000-0000-0000-0000-000000000000}"/>
          </ac:spMkLst>
        </pc:spChg>
        <pc:spChg chg="del">
          <ac:chgData name="Mr Porter" userId="caeb4aa7-6afb-46a3-a995-19b0c182e2ba" providerId="ADAL" clId="{C4464D50-9763-464C-8FD2-C83BA05C7B64}" dt="2020-05-27T10:20:32.771" v="802" actId="26606"/>
          <ac:spMkLst>
            <pc:docMk/>
            <pc:sldMk cId="550466296" sldId="282"/>
            <ac:spMk id="71" creationId="{6109556B-EAE9-4435-B409-0519F2CBDB14}"/>
          </ac:spMkLst>
        </pc:spChg>
        <pc:picChg chg="add mod ord modCrop">
          <ac:chgData name="Mr Porter" userId="caeb4aa7-6afb-46a3-a995-19b0c182e2ba" providerId="ADAL" clId="{C4464D50-9763-464C-8FD2-C83BA05C7B64}" dt="2020-05-27T10:21:16.689" v="813" actId="18131"/>
          <ac:picMkLst>
            <pc:docMk/>
            <pc:sldMk cId="550466296" sldId="282"/>
            <ac:picMk id="7" creationId="{94E98176-EF15-4B03-B483-A60FB8250C62}"/>
          </ac:picMkLst>
        </pc:picChg>
        <pc:picChg chg="add mod">
          <ac:chgData name="Mr Porter" userId="caeb4aa7-6afb-46a3-a995-19b0c182e2ba" providerId="ADAL" clId="{C4464D50-9763-464C-8FD2-C83BA05C7B64}" dt="2020-05-27T10:21:03.253" v="810" actId="1076"/>
          <ac:picMkLst>
            <pc:docMk/>
            <pc:sldMk cId="550466296" sldId="282"/>
            <ac:picMk id="8" creationId="{5B922247-497A-4966-AAFD-37C34630C950}"/>
          </ac:picMkLst>
        </pc:picChg>
        <pc:picChg chg="del">
          <ac:chgData name="Mr Porter" userId="caeb4aa7-6afb-46a3-a995-19b0c182e2ba" providerId="ADAL" clId="{C4464D50-9763-464C-8FD2-C83BA05C7B64}" dt="2020-05-27T10:20:00.865" v="787" actId="478"/>
          <ac:picMkLst>
            <pc:docMk/>
            <pc:sldMk cId="550466296" sldId="282"/>
            <ac:picMk id="17410" creationId="{F36FD447-7330-452F-843E-2B4EA8EBCA79}"/>
          </ac:picMkLst>
        </pc:picChg>
        <pc:cxnChg chg="del">
          <ac:chgData name="Mr Porter" userId="caeb4aa7-6afb-46a3-a995-19b0c182e2ba" providerId="ADAL" clId="{C4464D50-9763-464C-8FD2-C83BA05C7B64}" dt="2020-05-27T10:20:32.771" v="802" actId="26606"/>
          <ac:cxnSpMkLst>
            <pc:docMk/>
            <pc:sldMk cId="550466296" sldId="282"/>
            <ac:cxnSpMk id="73" creationId="{5814CCBE-423E-41B2-A9F3-82679F490EF4}"/>
          </ac:cxnSpMkLst>
        </pc:cxnChg>
      </pc:sldChg>
      <pc:sldChg chg="addSp delSp modSp add mod">
        <pc:chgData name="Mr Porter" userId="caeb4aa7-6afb-46a3-a995-19b0c182e2ba" providerId="ADAL" clId="{C4464D50-9763-464C-8FD2-C83BA05C7B64}" dt="2020-05-27T10:24:09.802" v="866" actId="26606"/>
        <pc:sldMkLst>
          <pc:docMk/>
          <pc:sldMk cId="1450229230" sldId="283"/>
        </pc:sldMkLst>
        <pc:spChg chg="mod">
          <ac:chgData name="Mr Porter" userId="caeb4aa7-6afb-46a3-a995-19b0c182e2ba" providerId="ADAL" clId="{C4464D50-9763-464C-8FD2-C83BA05C7B64}" dt="2020-05-27T10:24:09.802" v="866" actId="26606"/>
          <ac:spMkLst>
            <pc:docMk/>
            <pc:sldMk cId="1450229230" sldId="283"/>
            <ac:spMk id="2" creationId="{00000000-0000-0000-0000-000000000000}"/>
          </ac:spMkLst>
        </pc:spChg>
        <pc:spChg chg="mod">
          <ac:chgData name="Mr Porter" userId="caeb4aa7-6afb-46a3-a995-19b0c182e2ba" providerId="ADAL" clId="{C4464D50-9763-464C-8FD2-C83BA05C7B64}" dt="2020-05-27T10:24:09.802" v="866" actId="26606"/>
          <ac:spMkLst>
            <pc:docMk/>
            <pc:sldMk cId="1450229230" sldId="283"/>
            <ac:spMk id="4" creationId="{00000000-0000-0000-0000-000000000000}"/>
          </ac:spMkLst>
        </pc:spChg>
        <pc:spChg chg="add del mod">
          <ac:chgData name="Mr Porter" userId="caeb4aa7-6afb-46a3-a995-19b0c182e2ba" providerId="ADAL" clId="{C4464D50-9763-464C-8FD2-C83BA05C7B64}" dt="2020-05-27T10:21:44.662" v="836"/>
          <ac:spMkLst>
            <pc:docMk/>
            <pc:sldMk cId="1450229230" sldId="283"/>
            <ac:spMk id="6" creationId="{3B71D988-4FAE-4E29-88CD-A602F42859ED}"/>
          </ac:spMkLst>
        </pc:spChg>
        <pc:spChg chg="add del">
          <ac:chgData name="Mr Porter" userId="caeb4aa7-6afb-46a3-a995-19b0c182e2ba" providerId="ADAL" clId="{C4464D50-9763-464C-8FD2-C83BA05C7B64}" dt="2020-05-27T10:21:55.208" v="839" actId="26606"/>
          <ac:spMkLst>
            <pc:docMk/>
            <pc:sldMk cId="1450229230" sldId="283"/>
            <ac:spMk id="14" creationId="{57D175FC-84CC-4D12-A5E2-FA27D934E9CE}"/>
          </ac:spMkLst>
        </pc:spChg>
        <pc:spChg chg="add del">
          <ac:chgData name="Mr Porter" userId="caeb4aa7-6afb-46a3-a995-19b0c182e2ba" providerId="ADAL" clId="{C4464D50-9763-464C-8FD2-C83BA05C7B64}" dt="2020-05-27T10:23:54.313" v="861" actId="26606"/>
          <ac:spMkLst>
            <pc:docMk/>
            <pc:sldMk cId="1450229230" sldId="283"/>
            <ac:spMk id="71" creationId="{57D175FC-84CC-4D12-A5E2-FA27D934E9CE}"/>
          </ac:spMkLst>
        </pc:spChg>
        <pc:spChg chg="add">
          <ac:chgData name="Mr Porter" userId="caeb4aa7-6afb-46a3-a995-19b0c182e2ba" providerId="ADAL" clId="{C4464D50-9763-464C-8FD2-C83BA05C7B64}" dt="2020-05-27T10:24:09.802" v="866" actId="26606"/>
          <ac:spMkLst>
            <pc:docMk/>
            <pc:sldMk cId="1450229230" sldId="283"/>
            <ac:spMk id="19462" creationId="{57D175FC-84CC-4D12-A5E2-FA27D934E9CE}"/>
          </ac:spMkLst>
        </pc:spChg>
        <pc:picChg chg="del">
          <ac:chgData name="Mr Porter" userId="caeb4aa7-6afb-46a3-a995-19b0c182e2ba" providerId="ADAL" clId="{C4464D50-9763-464C-8FD2-C83BA05C7B64}" dt="2020-05-27T10:21:40.537" v="833" actId="478"/>
          <ac:picMkLst>
            <pc:docMk/>
            <pc:sldMk cId="1450229230" sldId="283"/>
            <ac:picMk id="7" creationId="{94E98176-EF15-4B03-B483-A60FB8250C62}"/>
          </ac:picMkLst>
        </pc:picChg>
        <pc:picChg chg="del">
          <ac:chgData name="Mr Porter" userId="caeb4aa7-6afb-46a3-a995-19b0c182e2ba" providerId="ADAL" clId="{C4464D50-9763-464C-8FD2-C83BA05C7B64}" dt="2020-05-27T10:21:40.819" v="834" actId="478"/>
          <ac:picMkLst>
            <pc:docMk/>
            <pc:sldMk cId="1450229230" sldId="283"/>
            <ac:picMk id="8" creationId="{5B922247-497A-4966-AAFD-37C34630C950}"/>
          </ac:picMkLst>
        </pc:picChg>
        <pc:picChg chg="add del mod ord">
          <ac:chgData name="Mr Porter" userId="caeb4aa7-6afb-46a3-a995-19b0c182e2ba" providerId="ADAL" clId="{C4464D50-9763-464C-8FD2-C83BA05C7B64}" dt="2020-05-27T10:23:09.027" v="858" actId="478"/>
          <ac:picMkLst>
            <pc:docMk/>
            <pc:sldMk cId="1450229230" sldId="283"/>
            <ac:picMk id="9" creationId="{A2CD4660-79CE-4A7C-9B01-F97AE5764CB4}"/>
          </ac:picMkLst>
        </pc:picChg>
        <pc:picChg chg="add del mod ord">
          <ac:chgData name="Mr Porter" userId="caeb4aa7-6afb-46a3-a995-19b0c182e2ba" providerId="ADAL" clId="{C4464D50-9763-464C-8FD2-C83BA05C7B64}" dt="2020-05-27T10:23:55.797" v="864"/>
          <ac:picMkLst>
            <pc:docMk/>
            <pc:sldMk cId="1450229230" sldId="283"/>
            <ac:picMk id="19458" creationId="{4AB1638D-FF5F-4A56-86F1-4CDB13F7F597}"/>
          </ac:picMkLst>
        </pc:picChg>
        <pc:picChg chg="add mod ord">
          <ac:chgData name="Mr Porter" userId="caeb4aa7-6afb-46a3-a995-19b0c182e2ba" providerId="ADAL" clId="{C4464D50-9763-464C-8FD2-C83BA05C7B64}" dt="2020-05-27T10:24:09.802" v="866" actId="26606"/>
          <ac:picMkLst>
            <pc:docMk/>
            <pc:sldMk cId="1450229230" sldId="283"/>
            <ac:picMk id="19460" creationId="{3A2FB809-9FDC-48E1-B40A-536F7458C4E5}"/>
          </ac:picMkLst>
        </pc:picChg>
        <pc:cxnChg chg="add del">
          <ac:chgData name="Mr Porter" userId="caeb4aa7-6afb-46a3-a995-19b0c182e2ba" providerId="ADAL" clId="{C4464D50-9763-464C-8FD2-C83BA05C7B64}" dt="2020-05-27T10:21:55.208" v="839" actId="26606"/>
          <ac:cxnSpMkLst>
            <pc:docMk/>
            <pc:sldMk cId="1450229230" sldId="283"/>
            <ac:cxnSpMk id="16" creationId="{8AC38328-2D50-4DDB-BD20-28DE12E4996E}"/>
          </ac:cxnSpMkLst>
        </pc:cxnChg>
        <pc:cxnChg chg="add del">
          <ac:chgData name="Mr Porter" userId="caeb4aa7-6afb-46a3-a995-19b0c182e2ba" providerId="ADAL" clId="{C4464D50-9763-464C-8FD2-C83BA05C7B64}" dt="2020-05-27T10:23:54.313" v="861" actId="26606"/>
          <ac:cxnSpMkLst>
            <pc:docMk/>
            <pc:sldMk cId="1450229230" sldId="283"/>
            <ac:cxnSpMk id="73" creationId="{8AC38328-2D50-4DDB-BD20-28DE12E4996E}"/>
          </ac:cxnSpMkLst>
        </pc:cxnChg>
        <pc:cxnChg chg="add">
          <ac:chgData name="Mr Porter" userId="caeb4aa7-6afb-46a3-a995-19b0c182e2ba" providerId="ADAL" clId="{C4464D50-9763-464C-8FD2-C83BA05C7B64}" dt="2020-05-27T10:24:09.802" v="866" actId="26606"/>
          <ac:cxnSpMkLst>
            <pc:docMk/>
            <pc:sldMk cId="1450229230" sldId="283"/>
            <ac:cxnSpMk id="75" creationId="{8AC38328-2D50-4DDB-BD20-28DE12E4996E}"/>
          </ac:cxnSpMkLst>
        </pc:cxnChg>
      </pc:sldChg>
      <pc:sldChg chg="addSp delSp modSp add mod">
        <pc:chgData name="Mr Porter" userId="caeb4aa7-6afb-46a3-a995-19b0c182e2ba" providerId="ADAL" clId="{C4464D50-9763-464C-8FD2-C83BA05C7B64}" dt="2020-05-27T10:22:55.340" v="855" actId="18131"/>
        <pc:sldMkLst>
          <pc:docMk/>
          <pc:sldMk cId="1384837749" sldId="284"/>
        </pc:sldMkLst>
        <pc:spChg chg="mod">
          <ac:chgData name="Mr Porter" userId="caeb4aa7-6afb-46a3-a995-19b0c182e2ba" providerId="ADAL" clId="{C4464D50-9763-464C-8FD2-C83BA05C7B64}" dt="2020-05-27T10:22:49.352" v="854" actId="26606"/>
          <ac:spMkLst>
            <pc:docMk/>
            <pc:sldMk cId="1384837749" sldId="284"/>
            <ac:spMk id="2" creationId="{00000000-0000-0000-0000-000000000000}"/>
          </ac:spMkLst>
        </pc:spChg>
        <pc:spChg chg="mod">
          <ac:chgData name="Mr Porter" userId="caeb4aa7-6afb-46a3-a995-19b0c182e2ba" providerId="ADAL" clId="{C4464D50-9763-464C-8FD2-C83BA05C7B64}" dt="2020-05-27T10:22:49.352" v="854" actId="26606"/>
          <ac:spMkLst>
            <pc:docMk/>
            <pc:sldMk cId="1384837749" sldId="284"/>
            <ac:spMk id="4" creationId="{00000000-0000-0000-0000-000000000000}"/>
          </ac:spMkLst>
        </pc:spChg>
        <pc:picChg chg="add del mod">
          <ac:chgData name="Mr Porter" userId="caeb4aa7-6afb-46a3-a995-19b0c182e2ba" providerId="ADAL" clId="{C4464D50-9763-464C-8FD2-C83BA05C7B64}" dt="2020-05-27T10:22:21.659" v="852" actId="478"/>
          <ac:picMkLst>
            <pc:docMk/>
            <pc:sldMk cId="1384837749" sldId="284"/>
            <ac:picMk id="5" creationId="{D50BE9D1-AF05-4622-BA1A-5436283910F0}"/>
          </ac:picMkLst>
        </pc:picChg>
        <pc:picChg chg="add del mod">
          <ac:chgData name="Mr Porter" userId="caeb4aa7-6afb-46a3-a995-19b0c182e2ba" providerId="ADAL" clId="{C4464D50-9763-464C-8FD2-C83BA05C7B64}" dt="2020-05-27T10:22:21.659" v="852" actId="478"/>
          <ac:picMkLst>
            <pc:docMk/>
            <pc:sldMk cId="1384837749" sldId="284"/>
            <ac:picMk id="6" creationId="{CCD8D616-FE13-4F63-A52E-13C9B1BCCCA5}"/>
          </ac:picMkLst>
        </pc:picChg>
        <pc:picChg chg="del">
          <ac:chgData name="Mr Porter" userId="caeb4aa7-6afb-46a3-a995-19b0c182e2ba" providerId="ADAL" clId="{C4464D50-9763-464C-8FD2-C83BA05C7B64}" dt="2020-05-27T10:22:05.661" v="845" actId="478"/>
          <ac:picMkLst>
            <pc:docMk/>
            <pc:sldMk cId="1384837749" sldId="284"/>
            <ac:picMk id="9" creationId="{A2CD4660-79CE-4A7C-9B01-F97AE5764CB4}"/>
          </ac:picMkLst>
        </pc:picChg>
        <pc:picChg chg="add mod">
          <ac:chgData name="Mr Porter" userId="caeb4aa7-6afb-46a3-a995-19b0c182e2ba" providerId="ADAL" clId="{C4464D50-9763-464C-8FD2-C83BA05C7B64}" dt="2020-05-27T10:22:55.340" v="855" actId="18131"/>
          <ac:picMkLst>
            <pc:docMk/>
            <pc:sldMk cId="1384837749" sldId="284"/>
            <ac:picMk id="18434" creationId="{BF21C904-3AE5-4BAF-BFC4-8063F2EEACF1}"/>
          </ac:picMkLst>
        </pc:picChg>
      </pc:sldChg>
      <pc:sldChg chg="addSp delSp modSp add mod">
        <pc:chgData name="Mr Porter" userId="caeb4aa7-6afb-46a3-a995-19b0c182e2ba" providerId="ADAL" clId="{C4464D50-9763-464C-8FD2-C83BA05C7B64}" dt="2020-05-27T10:25:09.535" v="880" actId="26606"/>
        <pc:sldMkLst>
          <pc:docMk/>
          <pc:sldMk cId="2913642151" sldId="285"/>
        </pc:sldMkLst>
        <pc:spChg chg="mod">
          <ac:chgData name="Mr Porter" userId="caeb4aa7-6afb-46a3-a995-19b0c182e2ba" providerId="ADAL" clId="{C4464D50-9763-464C-8FD2-C83BA05C7B64}" dt="2020-05-27T10:25:09.535" v="880" actId="26606"/>
          <ac:spMkLst>
            <pc:docMk/>
            <pc:sldMk cId="2913642151" sldId="285"/>
            <ac:spMk id="2" creationId="{00000000-0000-0000-0000-000000000000}"/>
          </ac:spMkLst>
        </pc:spChg>
        <pc:spChg chg="mod">
          <ac:chgData name="Mr Porter" userId="caeb4aa7-6afb-46a3-a995-19b0c182e2ba" providerId="ADAL" clId="{C4464D50-9763-464C-8FD2-C83BA05C7B64}" dt="2020-05-27T10:25:09.535" v="880" actId="26606"/>
          <ac:spMkLst>
            <pc:docMk/>
            <pc:sldMk cId="2913642151" sldId="285"/>
            <ac:spMk id="4" creationId="{00000000-0000-0000-0000-000000000000}"/>
          </ac:spMkLst>
        </pc:spChg>
        <pc:spChg chg="add">
          <ac:chgData name="Mr Porter" userId="caeb4aa7-6afb-46a3-a995-19b0c182e2ba" providerId="ADAL" clId="{C4464D50-9763-464C-8FD2-C83BA05C7B64}" dt="2020-05-27T10:25:09.535" v="880" actId="26606"/>
          <ac:spMkLst>
            <pc:docMk/>
            <pc:sldMk cId="2913642151" sldId="285"/>
            <ac:spMk id="10" creationId="{6109556B-EAE9-4435-B409-0519F2CBDB14}"/>
          </ac:spMkLst>
        </pc:spChg>
        <pc:picChg chg="add mod">
          <ac:chgData name="Mr Porter" userId="caeb4aa7-6afb-46a3-a995-19b0c182e2ba" providerId="ADAL" clId="{C4464D50-9763-464C-8FD2-C83BA05C7B64}" dt="2020-05-27T10:25:02.254" v="879" actId="18131"/>
          <ac:picMkLst>
            <pc:docMk/>
            <pc:sldMk cId="2913642151" sldId="285"/>
            <ac:picMk id="5" creationId="{8CEF0935-660B-46EB-AC4E-67E9568FA3C0}"/>
          </ac:picMkLst>
        </pc:picChg>
        <pc:picChg chg="del">
          <ac:chgData name="Mr Porter" userId="caeb4aa7-6afb-46a3-a995-19b0c182e2ba" providerId="ADAL" clId="{C4464D50-9763-464C-8FD2-C83BA05C7B64}" dt="2020-05-27T10:23:02.668" v="857" actId="478"/>
          <ac:picMkLst>
            <pc:docMk/>
            <pc:sldMk cId="2913642151" sldId="285"/>
            <ac:picMk id="18434" creationId="{BF21C904-3AE5-4BAF-BFC4-8063F2EEACF1}"/>
          </ac:picMkLst>
        </pc:picChg>
        <pc:cxnChg chg="add">
          <ac:chgData name="Mr Porter" userId="caeb4aa7-6afb-46a3-a995-19b0c182e2ba" providerId="ADAL" clId="{C4464D50-9763-464C-8FD2-C83BA05C7B64}" dt="2020-05-27T10:25:09.535" v="880" actId="26606"/>
          <ac:cxnSpMkLst>
            <pc:docMk/>
            <pc:sldMk cId="2913642151" sldId="285"/>
            <ac:cxnSpMk id="12" creationId="{5814CCBE-423E-41B2-A9F3-82679F490EF4}"/>
          </ac:cxnSpMkLst>
        </pc:cxnChg>
      </pc:sldChg>
    </pc:docChg>
  </pc:docChgLst>
  <pc:docChgLst>
    <pc:chgData name="Mr Porter" userId="caeb4aa7-6afb-46a3-a995-19b0c182e2ba" providerId="ADAL" clId="{056E437E-2C57-4889-BFDE-2E9F92409EF7}"/>
    <pc:docChg chg="delSld modSld">
      <pc:chgData name="Mr Porter" userId="caeb4aa7-6afb-46a3-a995-19b0c182e2ba" providerId="ADAL" clId="{056E437E-2C57-4889-BFDE-2E9F92409EF7}" dt="2020-05-27T08:07:23.587" v="8" actId="29295"/>
      <pc:docMkLst>
        <pc:docMk/>
      </pc:docMkLst>
      <pc:sldChg chg="modSp mod">
        <pc:chgData name="Mr Porter" userId="caeb4aa7-6afb-46a3-a995-19b0c182e2ba" providerId="ADAL" clId="{056E437E-2C57-4889-BFDE-2E9F92409EF7}" dt="2020-05-27T08:07:23.587" v="8" actId="29295"/>
        <pc:sldMkLst>
          <pc:docMk/>
          <pc:sldMk cId="3606514065" sldId="256"/>
        </pc:sldMkLst>
        <pc:picChg chg="mod">
          <ac:chgData name="Mr Porter" userId="caeb4aa7-6afb-46a3-a995-19b0c182e2ba" providerId="ADAL" clId="{056E437E-2C57-4889-BFDE-2E9F92409EF7}" dt="2020-05-27T08:07:23.587" v="8" actId="29295"/>
          <ac:picMkLst>
            <pc:docMk/>
            <pc:sldMk cId="3606514065" sldId="256"/>
            <ac:picMk id="4" creationId="{00000000-0000-0000-0000-000000000000}"/>
          </ac:picMkLst>
        </pc:picChg>
      </pc:sldChg>
      <pc:sldChg chg="modSp mod">
        <pc:chgData name="Mr Porter" userId="caeb4aa7-6afb-46a3-a995-19b0c182e2ba" providerId="ADAL" clId="{056E437E-2C57-4889-BFDE-2E9F92409EF7}" dt="2020-05-27T08:07:04.786" v="6" actId="948"/>
        <pc:sldMkLst>
          <pc:docMk/>
          <pc:sldMk cId="2124926539" sldId="258"/>
        </pc:sldMkLst>
        <pc:spChg chg="mod">
          <ac:chgData name="Mr Porter" userId="caeb4aa7-6afb-46a3-a995-19b0c182e2ba" providerId="ADAL" clId="{056E437E-2C57-4889-BFDE-2E9F92409EF7}" dt="2020-05-27T08:07:04.786" v="6" actId="948"/>
          <ac:spMkLst>
            <pc:docMk/>
            <pc:sldMk cId="2124926539" sldId="258"/>
            <ac:spMk id="2" creationId="{00000000-0000-0000-0000-000000000000}"/>
          </ac:spMkLst>
        </pc:spChg>
        <pc:spChg chg="mod">
          <ac:chgData name="Mr Porter" userId="caeb4aa7-6afb-46a3-a995-19b0c182e2ba" providerId="ADAL" clId="{056E437E-2C57-4889-BFDE-2E9F92409EF7}" dt="2020-05-27T08:06:47.755" v="4" actId="20577"/>
          <ac:spMkLst>
            <pc:docMk/>
            <pc:sldMk cId="2124926539" sldId="258"/>
            <ac:spMk id="4" creationId="{00000000-0000-0000-0000-000000000000}"/>
          </ac:spMkLst>
        </pc:spChg>
      </pc:sldChg>
      <pc:sldChg chg="del">
        <pc:chgData name="Mr Porter" userId="caeb4aa7-6afb-46a3-a995-19b0c182e2ba" providerId="ADAL" clId="{056E437E-2C57-4889-BFDE-2E9F92409EF7}" dt="2020-05-27T08:06:40.759" v="0" actId="47"/>
        <pc:sldMkLst>
          <pc:docMk/>
          <pc:sldMk cId="3000253610" sldId="260"/>
        </pc:sldMkLst>
      </pc:sldChg>
      <pc:sldChg chg="del">
        <pc:chgData name="Mr Porter" userId="caeb4aa7-6afb-46a3-a995-19b0c182e2ba" providerId="ADAL" clId="{056E437E-2C57-4889-BFDE-2E9F92409EF7}" dt="2020-05-27T08:06:41.962" v="1" actId="47"/>
        <pc:sldMkLst>
          <pc:docMk/>
          <pc:sldMk cId="1920951925" sldId="261"/>
        </pc:sldMkLst>
      </pc:sldChg>
      <pc:sldChg chg="modSp mod">
        <pc:chgData name="Mr Porter" userId="caeb4aa7-6afb-46a3-a995-19b0c182e2ba" providerId="ADAL" clId="{056E437E-2C57-4889-BFDE-2E9F92409EF7}" dt="2020-05-27T08:07:14.791" v="7" actId="948"/>
        <pc:sldMkLst>
          <pc:docMk/>
          <pc:sldMk cId="3389500544" sldId="262"/>
        </pc:sldMkLst>
        <pc:spChg chg="mod">
          <ac:chgData name="Mr Porter" userId="caeb4aa7-6afb-46a3-a995-19b0c182e2ba" providerId="ADAL" clId="{056E437E-2C57-4889-BFDE-2E9F92409EF7}" dt="2020-05-27T08:07:14.791" v="7" actId="948"/>
          <ac:spMkLst>
            <pc:docMk/>
            <pc:sldMk cId="3389500544" sldId="262"/>
            <ac:spMk id="2"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4939" y="0"/>
            <a:ext cx="2949099" cy="498693"/>
          </a:xfrm>
          <a:prstGeom prst="rect">
            <a:avLst/>
          </a:prstGeom>
        </p:spPr>
        <p:txBody>
          <a:bodyPr vert="horz" lIns="91440" tIns="45720" rIns="91440" bIns="45720" rtlCol="0"/>
          <a:lstStyle>
            <a:lvl1pPr algn="r">
              <a:defRPr sz="1200"/>
            </a:lvl1pPr>
          </a:lstStyle>
          <a:p>
            <a:fld id="{3F320B4C-66E5-4436-BE3F-306C45911FCF}" type="datetimeFigureOut">
              <a:rPr lang="en-GB" smtClean="0"/>
              <a:pPr/>
              <a:t>30/10/2023</a:t>
            </a:fld>
            <a:endParaRPr lang="en-GB"/>
          </a:p>
        </p:txBody>
      </p:sp>
      <p:sp>
        <p:nvSpPr>
          <p:cNvPr id="4" name="Footer Placeholder 3"/>
          <p:cNvSpPr>
            <a:spLocks noGrp="1"/>
          </p:cNvSpPr>
          <p:nvPr>
            <p:ph type="ftr" sz="quarter" idx="2"/>
          </p:nvPr>
        </p:nvSpPr>
        <p:spPr>
          <a:xfrm>
            <a:off x="0" y="9440647"/>
            <a:ext cx="2949099" cy="49869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4939" y="9440647"/>
            <a:ext cx="2949099" cy="498692"/>
          </a:xfrm>
          <a:prstGeom prst="rect">
            <a:avLst/>
          </a:prstGeom>
        </p:spPr>
        <p:txBody>
          <a:bodyPr vert="horz" lIns="91440" tIns="45720" rIns="91440" bIns="45720" rtlCol="0" anchor="b"/>
          <a:lstStyle>
            <a:lvl1pPr algn="r">
              <a:defRPr sz="1200"/>
            </a:lvl1pPr>
          </a:lstStyle>
          <a:p>
            <a:fld id="{1E75568E-D5A0-4573-AFB6-00F5380AE102}" type="slidenum">
              <a:rPr lang="en-GB" smtClean="0"/>
              <a:pPr/>
              <a:t>‹#›</a:t>
            </a:fld>
            <a:endParaRPr lang="en-GB"/>
          </a:p>
        </p:txBody>
      </p:sp>
    </p:spTree>
    <p:extLst>
      <p:ext uri="{BB962C8B-B14F-4D97-AF65-F5344CB8AC3E}">
        <p14:creationId xmlns:p14="http://schemas.microsoft.com/office/powerpoint/2010/main" val="11356277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4450" y="0"/>
            <a:ext cx="2949575" cy="498475"/>
          </a:xfrm>
          <a:prstGeom prst="rect">
            <a:avLst/>
          </a:prstGeom>
        </p:spPr>
        <p:txBody>
          <a:bodyPr vert="horz" lIns="91440" tIns="45720" rIns="91440" bIns="45720" rtlCol="0"/>
          <a:lstStyle>
            <a:lvl1pPr algn="r">
              <a:defRPr sz="1200"/>
            </a:lvl1pPr>
          </a:lstStyle>
          <a:p>
            <a:fld id="{B3E8A481-4D74-4616-8752-6DB84BB7BECE}" type="datetimeFigureOut">
              <a:rPr lang="en-GB" smtClean="0"/>
              <a:t>30/10/2023</a:t>
            </a:fld>
            <a:endParaRPr lang="en-GB"/>
          </a:p>
        </p:txBody>
      </p:sp>
      <p:sp>
        <p:nvSpPr>
          <p:cNvPr id="4" name="Slide Image Placeholder 3"/>
          <p:cNvSpPr>
            <a:spLocks noGrp="1" noRot="1" noChangeAspect="1"/>
          </p:cNvSpPr>
          <p:nvPr>
            <p:ph type="sldImg" idx="2"/>
          </p:nvPr>
        </p:nvSpPr>
        <p:spPr>
          <a:xfrm>
            <a:off x="1166813" y="1243013"/>
            <a:ext cx="4471987"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1038" y="4783138"/>
            <a:ext cx="5443537" cy="39131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4450" y="9440863"/>
            <a:ext cx="2949575" cy="498475"/>
          </a:xfrm>
          <a:prstGeom prst="rect">
            <a:avLst/>
          </a:prstGeom>
        </p:spPr>
        <p:txBody>
          <a:bodyPr vert="horz" lIns="91440" tIns="45720" rIns="91440" bIns="45720" rtlCol="0" anchor="b"/>
          <a:lstStyle>
            <a:lvl1pPr algn="r">
              <a:defRPr sz="1200"/>
            </a:lvl1pPr>
          </a:lstStyle>
          <a:p>
            <a:fld id="{9A7BEBA0-6DAA-45F4-8649-B50BE501B04E}" type="slidenum">
              <a:rPr lang="en-GB" smtClean="0"/>
              <a:t>‹#›</a:t>
            </a:fld>
            <a:endParaRPr lang="en-GB"/>
          </a:p>
        </p:txBody>
      </p:sp>
    </p:spTree>
    <p:extLst>
      <p:ext uri="{BB962C8B-B14F-4D97-AF65-F5344CB8AC3E}">
        <p14:creationId xmlns:p14="http://schemas.microsoft.com/office/powerpoint/2010/main" val="1688095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B132101F-1C78-4A35-B9B9-FA3BC2678EB9}" type="datetimeFigureOut">
              <a:rPr lang="en-US" smtClean="0"/>
              <a:pPr/>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4862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32101F-1C78-4A35-B9B9-FA3BC2678EB9}" type="datetimeFigureOut">
              <a:rPr lang="en-US" smtClean="0"/>
              <a:pPr/>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2895132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32101F-1C78-4A35-B9B9-FA3BC2678EB9}" type="datetimeFigureOut">
              <a:rPr lang="en-US" smtClean="0"/>
              <a:pPr/>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1832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32101F-1C78-4A35-B9B9-FA3BC2678EB9}" type="datetimeFigureOut">
              <a:rPr lang="en-US" smtClean="0"/>
              <a:pPr/>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1873189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32101F-1C78-4A35-B9B9-FA3BC2678EB9}" type="datetimeFigureOut">
              <a:rPr lang="en-US" smtClean="0"/>
              <a:pPr/>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7760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132101F-1C78-4A35-B9B9-FA3BC2678EB9}" type="datetimeFigureOut">
              <a:rPr lang="en-US" smtClean="0"/>
              <a:pPr/>
              <a:t>10/30/2023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3756095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32101F-1C78-4A35-B9B9-FA3BC2678EB9}" type="datetimeFigureOut">
              <a:rPr lang="en-US" smtClean="0"/>
              <a:pPr/>
              <a:t>10/30/2023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2454257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132101F-1C78-4A35-B9B9-FA3BC2678EB9}" type="datetimeFigureOut">
              <a:rPr lang="en-US" smtClean="0"/>
              <a:pPr/>
              <a:t>10/30/2023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1787316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2101F-1C78-4A35-B9B9-FA3BC2678EB9}" type="datetimeFigureOut">
              <a:rPr lang="en-US" smtClean="0"/>
              <a:pPr/>
              <a:t>10/30/2023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3450375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2101F-1C78-4A35-B9B9-FA3BC2678EB9}" type="datetimeFigureOut">
              <a:rPr lang="en-US" smtClean="0"/>
              <a:pPr/>
              <a:t>10/30/2023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1897368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132101F-1C78-4A35-B9B9-FA3BC2678EB9}" type="datetimeFigureOut">
              <a:rPr lang="en-US" smtClean="0"/>
              <a:pPr/>
              <a:t>10/30/2023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38D3F3-DB27-4CBF-864A-E28263BCB96D}"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8163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132101F-1C78-4A35-B9B9-FA3BC2678EB9}" type="datetimeFigureOut">
              <a:rPr lang="en-US" smtClean="0"/>
              <a:pPr/>
              <a:t>10/30/2023</a:t>
            </a:fld>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7C38D3F3-DB27-4CBF-864A-E28263BCB96D}" type="slidenum">
              <a:rPr lang="en-US" smtClean="0"/>
              <a:pPr/>
              <a:t>‹#›</a:t>
            </a:fld>
            <a:endParaRPr lang="en-US"/>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5576318"/>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8">
            <a:extLst>
              <a:ext uri="{FF2B5EF4-FFF2-40B4-BE49-F238E27FC236}">
                <a16:creationId xmlns:a16="http://schemas.microsoft.com/office/drawing/2014/main" id="{2FDF0794-1B86-42B2-B8C7-F60123E638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5" y="0"/>
            <a:ext cx="9141545"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Erik Askin - NuLunch. Classic Product Design Sketches | Design ...">
            <a:extLst>
              <a:ext uri="{FF2B5EF4-FFF2-40B4-BE49-F238E27FC236}">
                <a16:creationId xmlns:a16="http://schemas.microsoft.com/office/drawing/2014/main" id="{E99218B2-56D3-4B08-9279-1B0405003DF2}"/>
              </a:ext>
            </a:extLst>
          </p:cNvPr>
          <p:cNvPicPr>
            <a:picLocks noChangeAspect="1" noChangeArrowheads="1"/>
          </p:cNvPicPr>
          <p:nvPr/>
        </p:nvPicPr>
        <p:blipFill rotWithShape="1">
          <a:blip r:embed="rId2">
            <a:alphaModFix amt="70000"/>
            <a:extLst>
              <a:ext uri="{28A0092B-C50C-407E-A947-70E740481C1C}">
                <a14:useLocalDpi xmlns:a14="http://schemas.microsoft.com/office/drawing/2010/main" val="0"/>
              </a:ext>
            </a:extLst>
          </a:blip>
          <a:srcRect l="6402" r="8105" b="11823"/>
          <a:stretch/>
        </p:blipFill>
        <p:spPr bwMode="auto">
          <a:xfrm>
            <a:off x="0" y="0"/>
            <a:ext cx="9141545" cy="685800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0">
            <a:extLst>
              <a:ext uri="{FF2B5EF4-FFF2-40B4-BE49-F238E27FC236}">
                <a16:creationId xmlns:a16="http://schemas.microsoft.com/office/drawing/2014/main" id="{EAA48FC5-3C83-4F1B-BC33-DF0B588F831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2589" y="3064931"/>
            <a:ext cx="6221411" cy="2488568"/>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232011" y="3429000"/>
            <a:ext cx="5626239" cy="1090938"/>
          </a:xfrm>
        </p:spPr>
        <p:txBody>
          <a:bodyPr anchor="b">
            <a:normAutofit/>
          </a:bodyPr>
          <a:lstStyle/>
          <a:p>
            <a:pPr algn="l"/>
            <a:r>
              <a:rPr lang="en-GB" sz="3700" dirty="0" smtClean="0">
                <a:solidFill>
                  <a:srgbClr val="FFFFFF"/>
                </a:solidFill>
              </a:rPr>
              <a:t>Higher </a:t>
            </a:r>
            <a:r>
              <a:rPr lang="en-GB" sz="3700" dirty="0">
                <a:solidFill>
                  <a:srgbClr val="FFFFFF"/>
                </a:solidFill>
              </a:rPr>
              <a:t>Design &amp; Manufacture</a:t>
            </a:r>
          </a:p>
        </p:txBody>
      </p:sp>
      <p:sp>
        <p:nvSpPr>
          <p:cNvPr id="3" name="Subtitle 2"/>
          <p:cNvSpPr>
            <a:spLocks noGrp="1"/>
          </p:cNvSpPr>
          <p:nvPr>
            <p:ph type="subTitle" idx="1"/>
          </p:nvPr>
        </p:nvSpPr>
        <p:spPr>
          <a:xfrm>
            <a:off x="3232011" y="4779313"/>
            <a:ext cx="5626238" cy="514816"/>
          </a:xfrm>
        </p:spPr>
        <p:txBody>
          <a:bodyPr anchor="t">
            <a:normAutofit/>
          </a:bodyPr>
          <a:lstStyle/>
          <a:p>
            <a:r>
              <a:rPr lang="en-GB" sz="2000" dirty="0">
                <a:solidFill>
                  <a:srgbClr val="FFFFFF"/>
                </a:solidFill>
              </a:rPr>
              <a:t>Graphics in the Design Process</a:t>
            </a:r>
          </a:p>
        </p:txBody>
      </p:sp>
      <p:cxnSp>
        <p:nvCxnSpPr>
          <p:cNvPr id="17" name="Straight Connector 12">
            <a:extLst>
              <a:ext uri="{FF2B5EF4-FFF2-40B4-BE49-F238E27FC236}">
                <a16:creationId xmlns:a16="http://schemas.microsoft.com/office/drawing/2014/main" id="{62F01714-1A39-4194-BD47-8A9960C5998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32011" y="4666480"/>
            <a:ext cx="5124375" cy="0"/>
          </a:xfrm>
          <a:prstGeom prst="line">
            <a:avLst/>
          </a:prstGeom>
          <a:ln w="22225">
            <a:solidFill>
              <a:srgbClr val="CE346D"/>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065140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68096" y="585216"/>
            <a:ext cx="3323844" cy="1499616"/>
          </a:xfrm>
        </p:spPr>
        <p:txBody>
          <a:bodyPr>
            <a:normAutofit/>
          </a:bodyPr>
          <a:lstStyle/>
          <a:p>
            <a:r>
              <a:rPr lang="en-GB"/>
              <a:t>pictorial (3D)</a:t>
            </a:r>
          </a:p>
        </p:txBody>
      </p:sp>
      <p:sp>
        <p:nvSpPr>
          <p:cNvPr id="2" name="Content Placeholder 1"/>
          <p:cNvSpPr>
            <a:spLocks noGrp="1"/>
          </p:cNvSpPr>
          <p:nvPr>
            <p:ph idx="1"/>
          </p:nvPr>
        </p:nvSpPr>
        <p:spPr>
          <a:xfrm>
            <a:off x="768096" y="1916832"/>
            <a:ext cx="3322211" cy="4680520"/>
          </a:xfrm>
        </p:spPr>
        <p:txBody>
          <a:bodyPr>
            <a:normAutofit lnSpcReduction="10000"/>
          </a:bodyPr>
          <a:lstStyle/>
          <a:p>
            <a:pPr marL="0" indent="0">
              <a:spcBef>
                <a:spcPts val="0"/>
              </a:spcBef>
              <a:spcAft>
                <a:spcPts val="600"/>
              </a:spcAft>
              <a:buNone/>
            </a:pPr>
            <a:r>
              <a:rPr lang="en-US" sz="1600" b="1" dirty="0"/>
              <a:t>Isometrics</a:t>
            </a:r>
            <a:r>
              <a:rPr lang="en-US" sz="1600" dirty="0"/>
              <a:t> are the most commonly used method of pictorial drawing, with all heights drawn vertically and all angles drawn at 30° to the horizontal. The true dimension of the object should be used. It allows for all three dimensions and three surfaces to be shown in one view. </a:t>
            </a:r>
          </a:p>
          <a:p>
            <a:pPr marL="0" indent="0">
              <a:spcBef>
                <a:spcPts val="0"/>
              </a:spcBef>
              <a:spcAft>
                <a:spcPts val="600"/>
              </a:spcAft>
              <a:buNone/>
            </a:pPr>
            <a:endParaRPr lang="en-US" sz="1600" dirty="0"/>
          </a:p>
          <a:p>
            <a:pPr marL="0" indent="0">
              <a:spcBef>
                <a:spcPts val="0"/>
              </a:spcBef>
              <a:spcAft>
                <a:spcPts val="600"/>
              </a:spcAft>
              <a:buNone/>
            </a:pPr>
            <a:r>
              <a:rPr lang="en-US" sz="1600" dirty="0"/>
              <a:t>Pictorial drawings are very useful in documents such as manuals and instruction booklets, such as IKEA or Lego manuals (below).</a:t>
            </a:r>
          </a:p>
          <a:p>
            <a:pPr marL="0" indent="0">
              <a:spcBef>
                <a:spcPts val="0"/>
              </a:spcBef>
              <a:spcAft>
                <a:spcPts val="600"/>
              </a:spcAft>
              <a:buNone/>
            </a:pPr>
            <a:endParaRPr lang="en-US" sz="1600" dirty="0"/>
          </a:p>
          <a:p>
            <a:pPr marL="0" indent="0">
              <a:spcBef>
                <a:spcPts val="0"/>
              </a:spcBef>
              <a:spcAft>
                <a:spcPts val="600"/>
              </a:spcAft>
              <a:buNone/>
            </a:pPr>
            <a:r>
              <a:rPr lang="en-US" sz="1600" b="1" dirty="0"/>
              <a:t>Task 3</a:t>
            </a:r>
          </a:p>
          <a:p>
            <a:pPr marL="0" indent="0">
              <a:spcBef>
                <a:spcPts val="0"/>
              </a:spcBef>
              <a:spcAft>
                <a:spcPts val="600"/>
              </a:spcAft>
              <a:buNone/>
            </a:pPr>
            <a:r>
              <a:rPr lang="en-US" sz="1600" dirty="0"/>
              <a:t>Select a product and attempt to create an Isometric drawing on it to </a:t>
            </a:r>
            <a:r>
              <a:rPr lang="en-US" sz="1600" dirty="0" err="1"/>
              <a:t>practise</a:t>
            </a:r>
            <a:r>
              <a:rPr lang="en-US" sz="1600" dirty="0"/>
              <a:t> your 3D sketching abilities. </a:t>
            </a:r>
          </a:p>
          <a:p>
            <a:pPr marL="0" indent="0">
              <a:spcBef>
                <a:spcPts val="0"/>
              </a:spcBef>
              <a:spcAft>
                <a:spcPts val="600"/>
              </a:spcAft>
              <a:buNone/>
            </a:pPr>
            <a:endParaRPr lang="en-US" sz="1600" dirty="0"/>
          </a:p>
          <a:p>
            <a:pPr marL="0" indent="0">
              <a:spcBef>
                <a:spcPts val="0"/>
              </a:spcBef>
              <a:spcAft>
                <a:spcPts val="600"/>
              </a:spcAft>
              <a:buNone/>
            </a:pPr>
            <a:r>
              <a:rPr lang="en-US" sz="1600" dirty="0"/>
              <a:t> </a:t>
            </a:r>
          </a:p>
        </p:txBody>
      </p:sp>
      <p:pic>
        <p:nvPicPr>
          <p:cNvPr id="5" name="Picture 4" descr="Image result for lego  instructions">
            <a:extLst>
              <a:ext uri="{FF2B5EF4-FFF2-40B4-BE49-F238E27FC236}">
                <a16:creationId xmlns:a16="http://schemas.microsoft.com/office/drawing/2014/main" id="{C121ABBA-8CF5-4749-A3D1-3ADDB96283F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777283" y="640080"/>
            <a:ext cx="3681374" cy="5577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8621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FAE1107-CEC3-4041-8BAA-CDB6F6759B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a:solidFill>
                  <a:srgbClr val="FFFFFF"/>
                </a:solidFill>
              </a:rPr>
              <a:t>Sectional drawings</a:t>
            </a:r>
          </a:p>
        </p:txBody>
      </p:sp>
      <p:cxnSp>
        <p:nvCxnSpPr>
          <p:cNvPr id="13" name="Straight Connector 12">
            <a:extLst>
              <a:ext uri="{FF2B5EF4-FFF2-40B4-BE49-F238E27FC236}">
                <a16:creationId xmlns:a16="http://schemas.microsoft.com/office/drawing/2014/main" id="{1AEA88FB-F5DD-45CE-AAE1-7B33D0ABDD2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768096" y="2084832"/>
            <a:ext cx="2843784" cy="4512520"/>
          </a:xfrm>
        </p:spPr>
        <p:txBody>
          <a:bodyPr>
            <a:normAutofit/>
          </a:bodyPr>
          <a:lstStyle/>
          <a:p>
            <a:pPr marL="0" indent="0">
              <a:spcBef>
                <a:spcPts val="0"/>
              </a:spcBef>
              <a:spcAft>
                <a:spcPts val="600"/>
              </a:spcAft>
              <a:buNone/>
            </a:pPr>
            <a:r>
              <a:rPr lang="en-US" sz="1400" dirty="0">
                <a:solidFill>
                  <a:srgbClr val="FFFFFF"/>
                </a:solidFill>
              </a:rPr>
              <a:t>Sectional views are used on drawings to show internal details of a product. They show internal construction details, which may not be obvious or seen from a normal drawing or sketch. </a:t>
            </a:r>
          </a:p>
          <a:p>
            <a:pPr marL="0" indent="0">
              <a:spcBef>
                <a:spcPts val="0"/>
              </a:spcBef>
              <a:spcAft>
                <a:spcPts val="600"/>
              </a:spcAft>
              <a:buNone/>
            </a:pPr>
            <a:endParaRPr lang="en-US" sz="1400" dirty="0">
              <a:solidFill>
                <a:srgbClr val="FFFFFF"/>
              </a:solidFill>
            </a:endParaRPr>
          </a:p>
          <a:p>
            <a:pPr marL="0" indent="0">
              <a:spcBef>
                <a:spcPts val="0"/>
              </a:spcBef>
              <a:spcAft>
                <a:spcPts val="600"/>
              </a:spcAft>
              <a:buNone/>
            </a:pPr>
            <a:r>
              <a:rPr lang="en-US" sz="1400" dirty="0">
                <a:solidFill>
                  <a:srgbClr val="FFFFFF"/>
                </a:solidFill>
              </a:rPr>
              <a:t>This type of drawing is useful both to manufacturers and consumers, particularly if there are small intricate parts or moving parts that are hidden inside the product. They can be represented in both 2D and 3D.</a:t>
            </a:r>
          </a:p>
          <a:p>
            <a:pPr marL="0" indent="0">
              <a:spcBef>
                <a:spcPts val="0"/>
              </a:spcBef>
              <a:spcAft>
                <a:spcPts val="600"/>
              </a:spcAft>
              <a:buNone/>
            </a:pPr>
            <a:endParaRPr lang="en-US" sz="1400" dirty="0">
              <a:solidFill>
                <a:srgbClr val="FFFFFF"/>
              </a:solidFill>
            </a:endParaRPr>
          </a:p>
          <a:p>
            <a:pPr marL="0" indent="0">
              <a:spcBef>
                <a:spcPts val="0"/>
              </a:spcBef>
              <a:spcAft>
                <a:spcPts val="600"/>
              </a:spcAft>
              <a:buNone/>
            </a:pPr>
            <a:r>
              <a:rPr lang="en-US" sz="1400" dirty="0">
                <a:solidFill>
                  <a:srgbClr val="FFFFFF"/>
                </a:solidFill>
              </a:rPr>
              <a:t>Examples of sectional drawings can be found in workshop and instruction manuals which show technical illustrations. It is also common to show sectional views on promotional posters to allow consumers to see key details. </a:t>
            </a:r>
          </a:p>
        </p:txBody>
      </p:sp>
      <p:pic>
        <p:nvPicPr>
          <p:cNvPr id="6" name="Picture 2">
            <a:extLst>
              <a:ext uri="{FF2B5EF4-FFF2-40B4-BE49-F238E27FC236}">
                <a16:creationId xmlns:a16="http://schemas.microsoft.com/office/drawing/2014/main" id="{71AF0F24-9C40-4E38-B0F0-1067C4263E4F}"/>
              </a:ext>
            </a:extLst>
          </p:cNvPr>
          <p:cNvPicPr>
            <a:picLocks noChangeAspect="1" noChangeArrowheads="1"/>
          </p:cNvPicPr>
          <p:nvPr/>
        </p:nvPicPr>
        <p:blipFill>
          <a:blip r:embed="rId2" cstate="print"/>
          <a:srcRect l="22964" t="12422" r="21693" b="7455"/>
          <a:stretch>
            <a:fillRect/>
          </a:stretch>
        </p:blipFill>
        <p:spPr bwMode="auto">
          <a:xfrm>
            <a:off x="4572000" y="1762843"/>
            <a:ext cx="4091940" cy="3332314"/>
          </a:xfrm>
          <a:prstGeom prst="rect">
            <a:avLst/>
          </a:prstGeom>
          <a:noFill/>
        </p:spPr>
      </p:pic>
    </p:spTree>
    <p:extLst>
      <p:ext uri="{BB962C8B-B14F-4D97-AF65-F5344CB8AC3E}">
        <p14:creationId xmlns:p14="http://schemas.microsoft.com/office/powerpoint/2010/main" val="670595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68096" y="585216"/>
            <a:ext cx="3191582" cy="1499616"/>
          </a:xfrm>
        </p:spPr>
        <p:txBody>
          <a:bodyPr>
            <a:normAutofit/>
          </a:bodyPr>
          <a:lstStyle/>
          <a:p>
            <a:r>
              <a:rPr lang="en-GB" sz="3500"/>
              <a:t>Sectional drawings</a:t>
            </a:r>
          </a:p>
        </p:txBody>
      </p:sp>
      <p:sp>
        <p:nvSpPr>
          <p:cNvPr id="2" name="Content Placeholder 1"/>
          <p:cNvSpPr>
            <a:spLocks noGrp="1"/>
          </p:cNvSpPr>
          <p:nvPr>
            <p:ph idx="1"/>
          </p:nvPr>
        </p:nvSpPr>
        <p:spPr>
          <a:xfrm>
            <a:off x="3199625" y="302830"/>
            <a:ext cx="5247719" cy="2814431"/>
          </a:xfrm>
        </p:spPr>
        <p:txBody>
          <a:bodyPr>
            <a:normAutofit lnSpcReduction="10000"/>
          </a:bodyPr>
          <a:lstStyle/>
          <a:p>
            <a:pPr marL="0" indent="0">
              <a:spcBef>
                <a:spcPts val="0"/>
              </a:spcBef>
              <a:spcAft>
                <a:spcPts val="600"/>
              </a:spcAft>
              <a:buNone/>
            </a:pPr>
            <a:r>
              <a:rPr lang="en-US" sz="1200" b="1" dirty="0"/>
              <a:t>Cutting-Planes</a:t>
            </a:r>
          </a:p>
          <a:p>
            <a:pPr marL="0" indent="0">
              <a:spcBef>
                <a:spcPts val="0"/>
              </a:spcBef>
              <a:spcAft>
                <a:spcPts val="600"/>
              </a:spcAft>
              <a:buNone/>
            </a:pPr>
            <a:r>
              <a:rPr lang="en-US" sz="1200" dirty="0"/>
              <a:t>A chain line with thick ends shows where the object is ‘sliced’ through. Arrows indicate the direction of the view. </a:t>
            </a:r>
          </a:p>
          <a:p>
            <a:pPr marL="0" indent="0">
              <a:spcBef>
                <a:spcPts val="0"/>
              </a:spcBef>
              <a:spcAft>
                <a:spcPts val="600"/>
              </a:spcAft>
              <a:buNone/>
            </a:pPr>
            <a:endParaRPr lang="en-US" sz="1200" dirty="0"/>
          </a:p>
          <a:p>
            <a:pPr marL="0" indent="0">
              <a:spcBef>
                <a:spcPts val="0"/>
              </a:spcBef>
              <a:spcAft>
                <a:spcPts val="600"/>
              </a:spcAft>
              <a:buNone/>
            </a:pPr>
            <a:r>
              <a:rPr lang="en-US" sz="1200" b="1" dirty="0"/>
              <a:t>Cross-Hatching</a:t>
            </a:r>
          </a:p>
          <a:p>
            <a:pPr marL="0" indent="0">
              <a:spcBef>
                <a:spcPts val="0"/>
              </a:spcBef>
              <a:spcAft>
                <a:spcPts val="600"/>
              </a:spcAft>
              <a:buNone/>
            </a:pPr>
            <a:r>
              <a:rPr lang="en-US" sz="1200" dirty="0"/>
              <a:t>Sectional views are cross-hatched at 45°, with lines approximately 5mm apart. Cross hatching occurs on the solid parts that have been ‘sliced.’ Parts of objects such as webs/ribs (except when across its length). Bolts, nuts, washers, screws or shafts should also NOT be cross-hatched.  </a:t>
            </a:r>
          </a:p>
          <a:p>
            <a:pPr marL="0" indent="0">
              <a:spcBef>
                <a:spcPts val="0"/>
              </a:spcBef>
              <a:spcAft>
                <a:spcPts val="600"/>
              </a:spcAft>
              <a:buNone/>
            </a:pPr>
            <a:endParaRPr lang="en-US" sz="1200" dirty="0"/>
          </a:p>
          <a:p>
            <a:pPr marL="0" indent="0">
              <a:spcBef>
                <a:spcPts val="0"/>
              </a:spcBef>
              <a:spcAft>
                <a:spcPts val="600"/>
              </a:spcAft>
              <a:buNone/>
            </a:pPr>
            <a:r>
              <a:rPr lang="en-US" sz="1200" b="1" dirty="0"/>
              <a:t>Task 4</a:t>
            </a:r>
          </a:p>
          <a:p>
            <a:pPr marL="0" indent="0">
              <a:spcBef>
                <a:spcPts val="0"/>
              </a:spcBef>
              <a:spcAft>
                <a:spcPts val="600"/>
              </a:spcAft>
              <a:buNone/>
            </a:pPr>
            <a:r>
              <a:rPr lang="en-US" sz="1200" dirty="0"/>
              <a:t>Take a simple object which has interior detail that you can’t see from the outside, then make an attempt to sketch the sectional view. Remember to include cross hatching where the object’s surface has been sliced. </a:t>
            </a:r>
          </a:p>
          <a:p>
            <a:pPr marL="0" indent="0">
              <a:spcBef>
                <a:spcPts val="0"/>
              </a:spcBef>
              <a:spcAft>
                <a:spcPts val="600"/>
              </a:spcAft>
              <a:buNone/>
            </a:pPr>
            <a:endParaRPr lang="en-US" sz="1200" dirty="0"/>
          </a:p>
          <a:p>
            <a:pPr marL="0" indent="0">
              <a:spcBef>
                <a:spcPts val="0"/>
              </a:spcBef>
              <a:spcAft>
                <a:spcPts val="600"/>
              </a:spcAft>
              <a:buNone/>
            </a:pPr>
            <a:endParaRPr lang="en-US" sz="1200" dirty="0"/>
          </a:p>
          <a:p>
            <a:pPr marL="0" indent="0">
              <a:spcBef>
                <a:spcPts val="0"/>
              </a:spcBef>
              <a:spcAft>
                <a:spcPts val="600"/>
              </a:spcAft>
              <a:buNone/>
            </a:pPr>
            <a:endParaRPr lang="en-US" sz="1200" dirty="0"/>
          </a:p>
        </p:txBody>
      </p:sp>
      <p:grpSp>
        <p:nvGrpSpPr>
          <p:cNvPr id="7" name="Group 6">
            <a:extLst>
              <a:ext uri="{FF2B5EF4-FFF2-40B4-BE49-F238E27FC236}">
                <a16:creationId xmlns:a16="http://schemas.microsoft.com/office/drawing/2014/main" id="{A3A99A25-BBD8-41AD-A4C8-BDD9AACC8236}"/>
              </a:ext>
            </a:extLst>
          </p:cNvPr>
          <p:cNvGrpSpPr/>
          <p:nvPr/>
        </p:nvGrpSpPr>
        <p:grpSpPr>
          <a:xfrm>
            <a:off x="107504" y="3212976"/>
            <a:ext cx="8981367" cy="3528392"/>
            <a:chOff x="4644008" y="548680"/>
            <a:chExt cx="4032448" cy="1584176"/>
          </a:xfrm>
        </p:grpSpPr>
        <p:pic>
          <p:nvPicPr>
            <p:cNvPr id="8" name="Picture 7">
              <a:extLst>
                <a:ext uri="{FF2B5EF4-FFF2-40B4-BE49-F238E27FC236}">
                  <a16:creationId xmlns:a16="http://schemas.microsoft.com/office/drawing/2014/main" id="{1F908274-679E-4B4D-A882-6DA11D6D1040}"/>
                </a:ext>
              </a:extLst>
            </p:cNvPr>
            <p:cNvPicPr>
              <a:picLocks noChangeAspect="1"/>
            </p:cNvPicPr>
            <p:nvPr/>
          </p:nvPicPr>
          <p:blipFill rotWithShape="1">
            <a:blip r:embed="rId2" cstate="print"/>
            <a:srcRect l="25785" t="4965" r="48228" b="61599"/>
            <a:stretch/>
          </p:blipFill>
          <p:spPr>
            <a:xfrm>
              <a:off x="4716016" y="634628"/>
              <a:ext cx="1315672" cy="1354212"/>
            </a:xfrm>
            <a:prstGeom prst="rect">
              <a:avLst/>
            </a:prstGeom>
          </p:spPr>
        </p:pic>
        <p:pic>
          <p:nvPicPr>
            <p:cNvPr id="9" name="Picture 8">
              <a:extLst>
                <a:ext uri="{FF2B5EF4-FFF2-40B4-BE49-F238E27FC236}">
                  <a16:creationId xmlns:a16="http://schemas.microsoft.com/office/drawing/2014/main" id="{254914E4-C5E5-4D97-89FB-85EA3B1599E0}"/>
                </a:ext>
              </a:extLst>
            </p:cNvPr>
            <p:cNvPicPr>
              <a:picLocks noChangeAspect="1"/>
            </p:cNvPicPr>
            <p:nvPr/>
          </p:nvPicPr>
          <p:blipFill rotWithShape="1">
            <a:blip r:embed="rId2" cstate="print"/>
            <a:srcRect l="25785" t="37680" r="48228" b="34218"/>
            <a:stretch/>
          </p:blipFill>
          <p:spPr>
            <a:xfrm>
              <a:off x="6002396" y="865490"/>
              <a:ext cx="1315672" cy="1138188"/>
            </a:xfrm>
            <a:prstGeom prst="rect">
              <a:avLst/>
            </a:prstGeom>
          </p:spPr>
        </p:pic>
        <p:pic>
          <p:nvPicPr>
            <p:cNvPr id="10" name="Picture 9">
              <a:extLst>
                <a:ext uri="{FF2B5EF4-FFF2-40B4-BE49-F238E27FC236}">
                  <a16:creationId xmlns:a16="http://schemas.microsoft.com/office/drawing/2014/main" id="{9449AED2-72A4-4802-BCF4-C1D2802C3EEC}"/>
                </a:ext>
              </a:extLst>
            </p:cNvPr>
            <p:cNvPicPr>
              <a:picLocks noChangeAspect="1"/>
            </p:cNvPicPr>
            <p:nvPr/>
          </p:nvPicPr>
          <p:blipFill rotWithShape="1">
            <a:blip r:embed="rId2" cstate="print"/>
            <a:srcRect l="25785" t="57236" r="48228" b="7550"/>
            <a:stretch/>
          </p:blipFill>
          <p:spPr>
            <a:xfrm>
              <a:off x="7284257" y="634628"/>
              <a:ext cx="1315672" cy="1426220"/>
            </a:xfrm>
            <a:prstGeom prst="rect">
              <a:avLst/>
            </a:prstGeom>
          </p:spPr>
        </p:pic>
        <p:sp>
          <p:nvSpPr>
            <p:cNvPr id="12" name="Rectangle 11">
              <a:extLst>
                <a:ext uri="{FF2B5EF4-FFF2-40B4-BE49-F238E27FC236}">
                  <a16:creationId xmlns:a16="http://schemas.microsoft.com/office/drawing/2014/main" id="{371D8667-C89F-4A43-9BBF-DBE0657F199D}"/>
                </a:ext>
              </a:extLst>
            </p:cNvPr>
            <p:cNvSpPr/>
            <p:nvPr/>
          </p:nvSpPr>
          <p:spPr>
            <a:xfrm>
              <a:off x="6372200" y="1916832"/>
              <a:ext cx="432048"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45A8CDB5-CA55-4582-91B3-A305D4A3850F}"/>
                </a:ext>
              </a:extLst>
            </p:cNvPr>
            <p:cNvSpPr/>
            <p:nvPr/>
          </p:nvSpPr>
          <p:spPr>
            <a:xfrm>
              <a:off x="7812360" y="548680"/>
              <a:ext cx="576064"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9EF386B5-17EE-483D-B39A-1D8838201C19}"/>
                </a:ext>
              </a:extLst>
            </p:cNvPr>
            <p:cNvSpPr/>
            <p:nvPr/>
          </p:nvSpPr>
          <p:spPr>
            <a:xfrm>
              <a:off x="8100392" y="728700"/>
              <a:ext cx="576064"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AE7EC8D5-9879-4DB7-8897-AF00CB5FF79E}"/>
                </a:ext>
              </a:extLst>
            </p:cNvPr>
            <p:cNvSpPr/>
            <p:nvPr/>
          </p:nvSpPr>
          <p:spPr>
            <a:xfrm>
              <a:off x="4644008" y="605066"/>
              <a:ext cx="432048"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A9B56389-77EB-4FF5-A747-69C6F5971E96}"/>
                </a:ext>
              </a:extLst>
            </p:cNvPr>
            <p:cNvSpPr/>
            <p:nvPr/>
          </p:nvSpPr>
          <p:spPr>
            <a:xfrm>
              <a:off x="4911440" y="548680"/>
              <a:ext cx="1090955"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A77D3269-4B9D-4A14-A2AA-D1DC965F2F2E}"/>
                </a:ext>
              </a:extLst>
            </p:cNvPr>
            <p:cNvSpPr/>
            <p:nvPr/>
          </p:nvSpPr>
          <p:spPr>
            <a:xfrm>
              <a:off x="5745485" y="700308"/>
              <a:ext cx="432048"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5075883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68096" y="585216"/>
            <a:ext cx="4550113" cy="1499616"/>
          </a:xfrm>
        </p:spPr>
        <p:txBody>
          <a:bodyPr>
            <a:normAutofit/>
          </a:bodyPr>
          <a:lstStyle/>
          <a:p>
            <a:r>
              <a:rPr lang="en-GB"/>
              <a:t>perspective drawings</a:t>
            </a:r>
          </a:p>
        </p:txBody>
      </p:sp>
      <p:sp>
        <p:nvSpPr>
          <p:cNvPr id="2" name="Content Placeholder 1"/>
          <p:cNvSpPr>
            <a:spLocks noGrp="1"/>
          </p:cNvSpPr>
          <p:nvPr>
            <p:ph idx="1"/>
          </p:nvPr>
        </p:nvSpPr>
        <p:spPr>
          <a:xfrm>
            <a:off x="768096" y="2286000"/>
            <a:ext cx="4550113" cy="4023360"/>
          </a:xfrm>
        </p:spPr>
        <p:txBody>
          <a:bodyPr>
            <a:normAutofit/>
          </a:bodyPr>
          <a:lstStyle/>
          <a:p>
            <a:pPr marL="0" indent="0">
              <a:spcBef>
                <a:spcPts val="0"/>
              </a:spcBef>
              <a:spcAft>
                <a:spcPts val="600"/>
              </a:spcAft>
              <a:buNone/>
            </a:pPr>
            <a:r>
              <a:rPr lang="en-US" sz="1300"/>
              <a:t>Perspective views are an important skill for designers. They make products appear to be more realistic and are essential when communicating with clients and consumers. </a:t>
            </a:r>
          </a:p>
          <a:p>
            <a:pPr marL="0" indent="0">
              <a:spcBef>
                <a:spcPts val="0"/>
              </a:spcBef>
              <a:spcAft>
                <a:spcPts val="600"/>
              </a:spcAft>
              <a:buNone/>
            </a:pPr>
            <a:endParaRPr lang="en-US" sz="1300"/>
          </a:p>
          <a:p>
            <a:pPr marL="0" indent="0">
              <a:spcBef>
                <a:spcPts val="0"/>
              </a:spcBef>
              <a:spcAft>
                <a:spcPts val="600"/>
              </a:spcAft>
              <a:buNone/>
            </a:pPr>
            <a:r>
              <a:rPr lang="en-US" sz="1300"/>
              <a:t>Drawings are typically either drawn as </a:t>
            </a:r>
            <a:r>
              <a:rPr lang="en-US" sz="1300" b="1"/>
              <a:t>one-point perspectives </a:t>
            </a:r>
            <a:r>
              <a:rPr lang="en-US" sz="1300"/>
              <a:t>or</a:t>
            </a:r>
            <a:r>
              <a:rPr lang="en-US" sz="1300" b="1"/>
              <a:t> two-point perspectives. </a:t>
            </a:r>
          </a:p>
          <a:p>
            <a:pPr marL="0" indent="0">
              <a:spcBef>
                <a:spcPts val="0"/>
              </a:spcBef>
              <a:spcAft>
                <a:spcPts val="600"/>
              </a:spcAft>
              <a:buNone/>
            </a:pPr>
            <a:endParaRPr lang="en-US" sz="1300"/>
          </a:p>
          <a:p>
            <a:pPr marL="0" indent="0">
              <a:spcBef>
                <a:spcPts val="0"/>
              </a:spcBef>
              <a:spcAft>
                <a:spcPts val="600"/>
              </a:spcAft>
              <a:buNone/>
            </a:pPr>
            <a:r>
              <a:rPr lang="en-US" sz="1300"/>
              <a:t>It is important to consider the following when setting up a perspective drawing:</a:t>
            </a:r>
          </a:p>
          <a:p>
            <a:pPr marL="0" indent="0">
              <a:spcBef>
                <a:spcPts val="0"/>
              </a:spcBef>
              <a:spcAft>
                <a:spcPts val="600"/>
              </a:spcAft>
              <a:buNone/>
            </a:pPr>
            <a:endParaRPr lang="en-US" sz="1300"/>
          </a:p>
          <a:p>
            <a:pPr>
              <a:spcBef>
                <a:spcPts val="0"/>
              </a:spcBef>
              <a:spcAft>
                <a:spcPts val="600"/>
              </a:spcAft>
              <a:buClrTx/>
              <a:buFont typeface="Arial" panose="020B0604020202020204" pitchFamily="34" charset="0"/>
              <a:buChar char="•"/>
            </a:pPr>
            <a:r>
              <a:rPr lang="en-US" sz="1300"/>
              <a:t>Consider where the horizon line will go. Depending on the effect you want to create, it can be placed high or low on the page. </a:t>
            </a:r>
          </a:p>
          <a:p>
            <a:pPr>
              <a:spcBef>
                <a:spcPts val="0"/>
              </a:spcBef>
              <a:spcAft>
                <a:spcPts val="600"/>
              </a:spcAft>
              <a:buClrTx/>
              <a:buFont typeface="Arial" panose="020B0604020202020204" pitchFamily="34" charset="0"/>
              <a:buChar char="•"/>
            </a:pPr>
            <a:r>
              <a:rPr lang="en-US" sz="1300"/>
              <a:t>Vanishing point (one-point) or points (two-point) lie on the horizon line, typically to the side of the page.</a:t>
            </a:r>
          </a:p>
          <a:p>
            <a:pPr>
              <a:spcBef>
                <a:spcPts val="0"/>
              </a:spcBef>
              <a:spcAft>
                <a:spcPts val="600"/>
              </a:spcAft>
              <a:buClrTx/>
              <a:buFont typeface="Arial" panose="020B0604020202020204" pitchFamily="34" charset="0"/>
              <a:buChar char="•"/>
            </a:pPr>
            <a:r>
              <a:rPr lang="en-US" sz="1300"/>
              <a:t>Foreshortening: as objects appear further back from the front, their dimensions should decrease to give the effect of it ‘vanishing’ into the vanishing points. This gives a more realistic view, as dimensions appear to ‘shrink’ the further an object is.</a:t>
            </a:r>
          </a:p>
        </p:txBody>
      </p:sp>
      <p:pic>
        <p:nvPicPr>
          <p:cNvPr id="4098" name="Picture 2" descr="stapler technical drawing_2 | 스케치, 스케치 그리기">
            <a:extLst>
              <a:ext uri="{FF2B5EF4-FFF2-40B4-BE49-F238E27FC236}">
                <a16:creationId xmlns:a16="http://schemas.microsoft.com/office/drawing/2014/main" id="{FE236CD0-3257-4EA4-A4F4-01C71F69B06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9164" t="1" r="34917" b="1"/>
          <a:stretch/>
        </p:blipFill>
        <p:spPr bwMode="auto">
          <a:xfrm>
            <a:off x="5664199" y="10"/>
            <a:ext cx="347980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34047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68096" y="585216"/>
            <a:ext cx="2350185" cy="1499616"/>
          </a:xfrm>
        </p:spPr>
        <p:txBody>
          <a:bodyPr>
            <a:normAutofit/>
          </a:bodyPr>
          <a:lstStyle/>
          <a:p>
            <a:r>
              <a:rPr lang="en-GB" sz="3500"/>
              <a:t>One-point perspective</a:t>
            </a:r>
          </a:p>
        </p:txBody>
      </p:sp>
      <p:sp>
        <p:nvSpPr>
          <p:cNvPr id="2" name="Content Placeholder 1"/>
          <p:cNvSpPr>
            <a:spLocks noGrp="1"/>
          </p:cNvSpPr>
          <p:nvPr>
            <p:ph idx="1"/>
          </p:nvPr>
        </p:nvSpPr>
        <p:spPr>
          <a:xfrm>
            <a:off x="768096" y="2286000"/>
            <a:ext cx="2350185" cy="3931920"/>
          </a:xfrm>
        </p:spPr>
        <p:txBody>
          <a:bodyPr>
            <a:normAutofit/>
          </a:bodyPr>
          <a:lstStyle/>
          <a:p>
            <a:pPr marL="0" indent="0">
              <a:spcBef>
                <a:spcPts val="0"/>
              </a:spcBef>
              <a:spcAft>
                <a:spcPts val="600"/>
              </a:spcAft>
              <a:buNone/>
            </a:pPr>
            <a:r>
              <a:rPr lang="en-US" sz="1400"/>
              <a:t>These use only one vanishing point and the front view is drawn to its true size. Once the front view is drawn, all corners/points are connected to the vanishing point, then lengths are foreshortened and heights are drawn vertically. </a:t>
            </a:r>
          </a:p>
        </p:txBody>
      </p:sp>
      <p:pic>
        <p:nvPicPr>
          <p:cNvPr id="5" name="Picture 4">
            <a:extLst>
              <a:ext uri="{FF2B5EF4-FFF2-40B4-BE49-F238E27FC236}">
                <a16:creationId xmlns:a16="http://schemas.microsoft.com/office/drawing/2014/main" id="{00358215-A228-4DD2-999C-DA1EA31563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81756" y="1427382"/>
            <a:ext cx="5182183" cy="4003236"/>
          </a:xfrm>
          <a:prstGeom prst="rect">
            <a:avLst/>
          </a:prstGeom>
        </p:spPr>
      </p:pic>
    </p:spTree>
    <p:extLst>
      <p:ext uri="{BB962C8B-B14F-4D97-AF65-F5344CB8AC3E}">
        <p14:creationId xmlns:p14="http://schemas.microsoft.com/office/powerpoint/2010/main" val="2801362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68096" y="585216"/>
            <a:ext cx="2350185" cy="1499616"/>
          </a:xfrm>
        </p:spPr>
        <p:txBody>
          <a:bodyPr>
            <a:normAutofit/>
          </a:bodyPr>
          <a:lstStyle/>
          <a:p>
            <a:r>
              <a:rPr lang="en-GB" sz="3500" dirty="0"/>
              <a:t>two-point perspective</a:t>
            </a:r>
          </a:p>
        </p:txBody>
      </p:sp>
      <p:sp>
        <p:nvSpPr>
          <p:cNvPr id="2" name="Content Placeholder 1"/>
          <p:cNvSpPr>
            <a:spLocks noGrp="1"/>
          </p:cNvSpPr>
          <p:nvPr>
            <p:ph idx="1"/>
          </p:nvPr>
        </p:nvSpPr>
        <p:spPr>
          <a:xfrm>
            <a:off x="768096" y="2286000"/>
            <a:ext cx="2350185" cy="3931920"/>
          </a:xfrm>
        </p:spPr>
        <p:txBody>
          <a:bodyPr>
            <a:normAutofit/>
          </a:bodyPr>
          <a:lstStyle/>
          <a:p>
            <a:pPr marL="0" indent="0">
              <a:spcBef>
                <a:spcPts val="0"/>
              </a:spcBef>
              <a:spcAft>
                <a:spcPts val="600"/>
              </a:spcAft>
              <a:buNone/>
            </a:pPr>
            <a:r>
              <a:rPr lang="en-US" sz="1400" dirty="0"/>
              <a:t>This gives a more realistic perspective view, with one corner of an object drawn first and both sides disappear into each vanishing point. </a:t>
            </a:r>
          </a:p>
        </p:txBody>
      </p:sp>
      <p:pic>
        <p:nvPicPr>
          <p:cNvPr id="6" name="Picture 5">
            <a:extLst>
              <a:ext uri="{FF2B5EF4-FFF2-40B4-BE49-F238E27FC236}">
                <a16:creationId xmlns:a16="http://schemas.microsoft.com/office/drawing/2014/main" id="{7A2A986C-0007-41E0-BADE-439D3B8E8BB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153" t="4375" r="3385" b="14295"/>
          <a:stretch/>
        </p:blipFill>
        <p:spPr>
          <a:xfrm>
            <a:off x="3481756" y="1792508"/>
            <a:ext cx="5182183" cy="3272983"/>
          </a:xfrm>
          <a:prstGeom prst="rect">
            <a:avLst/>
          </a:prstGeom>
        </p:spPr>
      </p:pic>
    </p:spTree>
    <p:extLst>
      <p:ext uri="{BB962C8B-B14F-4D97-AF65-F5344CB8AC3E}">
        <p14:creationId xmlns:p14="http://schemas.microsoft.com/office/powerpoint/2010/main" val="38381716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68096" y="585216"/>
            <a:ext cx="2350185" cy="1499616"/>
          </a:xfrm>
        </p:spPr>
        <p:txBody>
          <a:bodyPr>
            <a:normAutofit/>
          </a:bodyPr>
          <a:lstStyle/>
          <a:p>
            <a:r>
              <a:rPr lang="en-GB" sz="3500" dirty="0"/>
              <a:t>Exploded view drawings</a:t>
            </a:r>
          </a:p>
        </p:txBody>
      </p:sp>
      <p:sp>
        <p:nvSpPr>
          <p:cNvPr id="2" name="Content Placeholder 1"/>
          <p:cNvSpPr>
            <a:spLocks noGrp="1"/>
          </p:cNvSpPr>
          <p:nvPr>
            <p:ph idx="1"/>
          </p:nvPr>
        </p:nvSpPr>
        <p:spPr>
          <a:xfrm>
            <a:off x="768096" y="2286000"/>
            <a:ext cx="2350185" cy="3931920"/>
          </a:xfrm>
        </p:spPr>
        <p:txBody>
          <a:bodyPr>
            <a:normAutofit/>
          </a:bodyPr>
          <a:lstStyle/>
          <a:p>
            <a:pPr marL="0" indent="0">
              <a:spcBef>
                <a:spcPts val="0"/>
              </a:spcBef>
              <a:spcAft>
                <a:spcPts val="600"/>
              </a:spcAft>
              <a:buNone/>
            </a:pPr>
            <a:r>
              <a:rPr lang="en-US" sz="1400" dirty="0"/>
              <a:t>An exploded view can be very useful when a product has multiple components and required assembly by the consumer. This is known as an assembly of parts. </a:t>
            </a:r>
          </a:p>
          <a:p>
            <a:pPr marL="0" indent="0">
              <a:spcBef>
                <a:spcPts val="0"/>
              </a:spcBef>
              <a:spcAft>
                <a:spcPts val="600"/>
              </a:spcAft>
              <a:buNone/>
            </a:pPr>
            <a:endParaRPr lang="en-US" sz="1400" dirty="0"/>
          </a:p>
          <a:p>
            <a:pPr marL="0" indent="0">
              <a:spcBef>
                <a:spcPts val="0"/>
              </a:spcBef>
              <a:spcAft>
                <a:spcPts val="600"/>
              </a:spcAft>
              <a:buNone/>
            </a:pPr>
            <a:r>
              <a:rPr lang="en-US" sz="1400" dirty="0"/>
              <a:t>For example, Lego kits come with detailed instructions with exploded views such as the one below. This enables the user of the product to clearly see where each brick should be placed at that particular stage. </a:t>
            </a:r>
          </a:p>
        </p:txBody>
      </p:sp>
      <p:pic>
        <p:nvPicPr>
          <p:cNvPr id="5" name="Picture 4">
            <a:extLst>
              <a:ext uri="{FF2B5EF4-FFF2-40B4-BE49-F238E27FC236}">
                <a16:creationId xmlns:a16="http://schemas.microsoft.com/office/drawing/2014/main" id="{8F490C34-24FE-424F-8300-06CB0F54DFF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5591"/>
          <a:stretch/>
        </p:blipFill>
        <p:spPr>
          <a:xfrm>
            <a:off x="3481756" y="805863"/>
            <a:ext cx="5182183" cy="5246274"/>
          </a:xfrm>
          <a:prstGeom prst="rect">
            <a:avLst/>
          </a:prstGeom>
        </p:spPr>
      </p:pic>
    </p:spTree>
    <p:extLst>
      <p:ext uri="{BB962C8B-B14F-4D97-AF65-F5344CB8AC3E}">
        <p14:creationId xmlns:p14="http://schemas.microsoft.com/office/powerpoint/2010/main" val="26288611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68096" y="585216"/>
            <a:ext cx="2350185" cy="1499616"/>
          </a:xfrm>
        </p:spPr>
        <p:txBody>
          <a:bodyPr>
            <a:normAutofit/>
          </a:bodyPr>
          <a:lstStyle/>
          <a:p>
            <a:r>
              <a:rPr lang="en-GB" sz="3500"/>
              <a:t>Exploded view drawings</a:t>
            </a:r>
            <a:endParaRPr lang="en-GB" sz="3500" dirty="0"/>
          </a:p>
        </p:txBody>
      </p:sp>
      <p:sp>
        <p:nvSpPr>
          <p:cNvPr id="2" name="Content Placeholder 1"/>
          <p:cNvSpPr>
            <a:spLocks noGrp="1"/>
          </p:cNvSpPr>
          <p:nvPr>
            <p:ph idx="1"/>
          </p:nvPr>
        </p:nvSpPr>
        <p:spPr>
          <a:xfrm>
            <a:off x="768096" y="2286000"/>
            <a:ext cx="2350185" cy="3931920"/>
          </a:xfrm>
        </p:spPr>
        <p:txBody>
          <a:bodyPr>
            <a:normAutofit fontScale="85000" lnSpcReduction="20000"/>
          </a:bodyPr>
          <a:lstStyle/>
          <a:p>
            <a:pPr marL="0" indent="0">
              <a:spcBef>
                <a:spcPts val="0"/>
              </a:spcBef>
              <a:spcAft>
                <a:spcPts val="600"/>
              </a:spcAft>
              <a:buNone/>
            </a:pPr>
            <a:r>
              <a:rPr lang="en-US" sz="1400" dirty="0"/>
              <a:t>A typical exploded view shows each component separated from each other, however it is connected along a connecting axis or plane. The general Rules of Exploded Views:</a:t>
            </a:r>
          </a:p>
          <a:p>
            <a:pPr marL="0" indent="0">
              <a:spcBef>
                <a:spcPts val="0"/>
              </a:spcBef>
              <a:spcAft>
                <a:spcPts val="600"/>
              </a:spcAft>
              <a:buNone/>
            </a:pPr>
            <a:endParaRPr lang="en-US" sz="1400" dirty="0"/>
          </a:p>
          <a:p>
            <a:pPr marL="0" indent="0">
              <a:spcBef>
                <a:spcPts val="0"/>
              </a:spcBef>
              <a:spcAft>
                <a:spcPts val="600"/>
              </a:spcAft>
              <a:buNone/>
            </a:pPr>
            <a:r>
              <a:rPr lang="en-US" sz="1400" dirty="0"/>
              <a:t>Each part should be exploded along an axis or plane that connects them when they are fully assembled.</a:t>
            </a:r>
          </a:p>
          <a:p>
            <a:pPr marL="0" indent="0">
              <a:spcBef>
                <a:spcPts val="0"/>
              </a:spcBef>
              <a:spcAft>
                <a:spcPts val="600"/>
              </a:spcAft>
              <a:buNone/>
            </a:pPr>
            <a:r>
              <a:rPr lang="en-US" sz="1400" dirty="0"/>
              <a:t>There should be clear space between each part.</a:t>
            </a:r>
          </a:p>
          <a:p>
            <a:pPr marL="0" indent="0">
              <a:spcBef>
                <a:spcPts val="0"/>
              </a:spcBef>
              <a:spcAft>
                <a:spcPts val="600"/>
              </a:spcAft>
              <a:buNone/>
            </a:pPr>
            <a:endParaRPr lang="en-US" sz="1400" dirty="0"/>
          </a:p>
          <a:p>
            <a:pPr marL="0" indent="0">
              <a:spcBef>
                <a:spcPts val="0"/>
              </a:spcBef>
              <a:spcAft>
                <a:spcPts val="600"/>
              </a:spcAft>
              <a:buNone/>
            </a:pPr>
            <a:r>
              <a:rPr lang="en-US" sz="1400" dirty="0"/>
              <a:t>Exploded views can be easily created using CAD. Once all the parts are modelled, they can be fully assembled and then exploded to create the desired view. </a:t>
            </a:r>
          </a:p>
          <a:p>
            <a:pPr marL="0" indent="0">
              <a:spcBef>
                <a:spcPts val="0"/>
              </a:spcBef>
              <a:spcAft>
                <a:spcPts val="600"/>
              </a:spcAft>
              <a:buNone/>
            </a:pPr>
            <a:endParaRPr lang="en-US" sz="1400" b="1" dirty="0"/>
          </a:p>
          <a:p>
            <a:pPr marL="0" indent="0">
              <a:spcBef>
                <a:spcPts val="0"/>
              </a:spcBef>
              <a:spcAft>
                <a:spcPts val="600"/>
              </a:spcAft>
              <a:buNone/>
            </a:pPr>
            <a:r>
              <a:rPr lang="en-US" sz="1400" b="1" dirty="0"/>
              <a:t>Task 6</a:t>
            </a:r>
          </a:p>
          <a:p>
            <a:pPr marL="0" indent="0">
              <a:spcBef>
                <a:spcPts val="0"/>
              </a:spcBef>
              <a:spcAft>
                <a:spcPts val="600"/>
              </a:spcAft>
              <a:buNone/>
            </a:pPr>
            <a:r>
              <a:rPr lang="en-US" sz="1400" dirty="0"/>
              <a:t>Choose a product that is assembled from multiple parts. Explore how each part connects to each other and draw a 3D exploded view. This should show using connecting axis, where each part goes together.</a:t>
            </a:r>
          </a:p>
        </p:txBody>
      </p:sp>
      <p:pic>
        <p:nvPicPr>
          <p:cNvPr id="6" name="Picture 5">
            <a:extLst>
              <a:ext uri="{FF2B5EF4-FFF2-40B4-BE49-F238E27FC236}">
                <a16:creationId xmlns:a16="http://schemas.microsoft.com/office/drawing/2014/main" id="{6F15D109-BAF0-437D-BA4B-DB63E05FAE1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79969" y="1514778"/>
            <a:ext cx="6064031" cy="3828444"/>
          </a:xfrm>
          <a:prstGeom prst="rect">
            <a:avLst/>
          </a:prstGeom>
        </p:spPr>
      </p:pic>
    </p:spTree>
    <p:extLst>
      <p:ext uri="{BB962C8B-B14F-4D97-AF65-F5344CB8AC3E}">
        <p14:creationId xmlns:p14="http://schemas.microsoft.com/office/powerpoint/2010/main" val="3552419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68096" y="585216"/>
            <a:ext cx="4550113" cy="1499616"/>
          </a:xfrm>
        </p:spPr>
        <p:txBody>
          <a:bodyPr>
            <a:normAutofit/>
          </a:bodyPr>
          <a:lstStyle/>
          <a:p>
            <a:r>
              <a:rPr lang="en-GB"/>
              <a:t>3d models</a:t>
            </a:r>
          </a:p>
        </p:txBody>
      </p:sp>
      <p:sp>
        <p:nvSpPr>
          <p:cNvPr id="2" name="Content Placeholder 1"/>
          <p:cNvSpPr>
            <a:spLocks noGrp="1"/>
          </p:cNvSpPr>
          <p:nvPr>
            <p:ph idx="1"/>
          </p:nvPr>
        </p:nvSpPr>
        <p:spPr>
          <a:xfrm>
            <a:off x="768096" y="1988840"/>
            <a:ext cx="4550113" cy="4320520"/>
          </a:xfrm>
        </p:spPr>
        <p:txBody>
          <a:bodyPr>
            <a:normAutofit fontScale="92500" lnSpcReduction="20000"/>
          </a:bodyPr>
          <a:lstStyle/>
          <a:p>
            <a:pPr marL="0" indent="0">
              <a:spcBef>
                <a:spcPts val="0"/>
              </a:spcBef>
              <a:spcAft>
                <a:spcPts val="600"/>
              </a:spcAft>
              <a:buNone/>
            </a:pPr>
            <a:r>
              <a:rPr lang="en-US" dirty="0"/>
              <a:t>During the design process it is often useful to create a physical model or prototype of a product design using materials such as card, modelling foam or clay. </a:t>
            </a:r>
          </a:p>
          <a:p>
            <a:pPr marL="0" indent="0">
              <a:spcBef>
                <a:spcPts val="0"/>
              </a:spcBef>
              <a:spcAft>
                <a:spcPts val="600"/>
              </a:spcAft>
              <a:buNone/>
            </a:pPr>
            <a:endParaRPr lang="en-US" dirty="0"/>
          </a:p>
          <a:p>
            <a:pPr marL="0" indent="0">
              <a:spcBef>
                <a:spcPts val="0"/>
              </a:spcBef>
              <a:spcAft>
                <a:spcPts val="600"/>
              </a:spcAft>
              <a:buNone/>
            </a:pPr>
            <a:r>
              <a:rPr lang="en-US" dirty="0"/>
              <a:t>These models can then be photographed and incorporated into a design folio with annotation to explain key features of a product such as materials, moving parts, ergonomics and so on. </a:t>
            </a:r>
            <a:endParaRPr lang="en-US" dirty="0" smtClean="0"/>
          </a:p>
          <a:p>
            <a:pPr marL="0" indent="0">
              <a:spcBef>
                <a:spcPts val="0"/>
              </a:spcBef>
              <a:spcAft>
                <a:spcPts val="600"/>
              </a:spcAft>
              <a:buNone/>
            </a:pPr>
            <a:endParaRPr lang="en-US" dirty="0"/>
          </a:p>
          <a:p>
            <a:pPr marL="0" indent="0">
              <a:spcBef>
                <a:spcPts val="0"/>
              </a:spcBef>
              <a:spcAft>
                <a:spcPts val="600"/>
              </a:spcAft>
              <a:buNone/>
            </a:pPr>
            <a:r>
              <a:rPr lang="en-US" dirty="0" smtClean="0"/>
              <a:t>The different types of models are-</a:t>
            </a:r>
          </a:p>
          <a:p>
            <a:pPr marL="0" indent="0">
              <a:spcBef>
                <a:spcPts val="0"/>
              </a:spcBef>
              <a:spcAft>
                <a:spcPts val="600"/>
              </a:spcAft>
              <a:buNone/>
            </a:pPr>
            <a:endParaRPr lang="en-US" dirty="0"/>
          </a:p>
          <a:p>
            <a:pPr marL="0" indent="0">
              <a:spcBef>
                <a:spcPts val="0"/>
              </a:spcBef>
              <a:spcAft>
                <a:spcPts val="600"/>
              </a:spcAft>
              <a:buNone/>
            </a:pPr>
            <a:r>
              <a:rPr lang="en-US" dirty="0" smtClean="0"/>
              <a:t>Sketch models (See previous slides)</a:t>
            </a:r>
          </a:p>
          <a:p>
            <a:pPr marL="0" indent="0">
              <a:spcBef>
                <a:spcPts val="0"/>
              </a:spcBef>
              <a:spcAft>
                <a:spcPts val="600"/>
              </a:spcAft>
              <a:buNone/>
            </a:pPr>
            <a:r>
              <a:rPr lang="en-US" dirty="0" smtClean="0"/>
              <a:t>Block models</a:t>
            </a:r>
          </a:p>
          <a:p>
            <a:pPr marL="0" indent="0">
              <a:spcBef>
                <a:spcPts val="0"/>
              </a:spcBef>
              <a:spcAft>
                <a:spcPts val="600"/>
              </a:spcAft>
              <a:buNone/>
            </a:pPr>
            <a:r>
              <a:rPr lang="en-US" dirty="0" smtClean="0"/>
              <a:t>Prototypes</a:t>
            </a:r>
          </a:p>
          <a:p>
            <a:pPr marL="0" indent="0">
              <a:spcBef>
                <a:spcPts val="0"/>
              </a:spcBef>
              <a:spcAft>
                <a:spcPts val="600"/>
              </a:spcAft>
              <a:buNone/>
            </a:pPr>
            <a:r>
              <a:rPr lang="en-US" dirty="0" smtClean="0"/>
              <a:t>Scale models</a:t>
            </a:r>
            <a:endParaRPr lang="en-US" dirty="0"/>
          </a:p>
        </p:txBody>
      </p:sp>
      <p:pic>
        <p:nvPicPr>
          <p:cNvPr id="12290" name="Picture 2" descr="Blond | Industrial and Product Design | London | Segment Camera">
            <a:extLst>
              <a:ext uri="{FF2B5EF4-FFF2-40B4-BE49-F238E27FC236}">
                <a16:creationId xmlns:a16="http://schemas.microsoft.com/office/drawing/2014/main" id="{3425E104-0AC1-427D-AFC8-245DF4E6830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684" r="38447" b="-1"/>
          <a:stretch/>
        </p:blipFill>
        <p:spPr bwMode="auto">
          <a:xfrm>
            <a:off x="5664199" y="10"/>
            <a:ext cx="347980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99128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6109556B-EAE9-4435-B409-0519F2CBDB1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64199" cy="6858000"/>
          </a:xfrm>
          <a:prstGeom prst="rect">
            <a:avLst/>
          </a:prstGeom>
          <a:solidFill>
            <a:srgbClr val="7768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4505270" cy="1499616"/>
          </a:xfrm>
        </p:spPr>
        <p:txBody>
          <a:bodyPr>
            <a:normAutofit/>
          </a:bodyPr>
          <a:lstStyle/>
          <a:p>
            <a:r>
              <a:rPr lang="en-GB" dirty="0" smtClean="0">
                <a:solidFill>
                  <a:srgbClr val="FFFFFF"/>
                </a:solidFill>
              </a:rPr>
              <a:t>block models</a:t>
            </a:r>
            <a:endParaRPr lang="en-GB" dirty="0">
              <a:solidFill>
                <a:srgbClr val="FFFFFF"/>
              </a:solidFill>
            </a:endParaRPr>
          </a:p>
        </p:txBody>
      </p:sp>
      <p:cxnSp>
        <p:nvCxnSpPr>
          <p:cNvPr id="73" name="Straight Connector 72">
            <a:extLst>
              <a:ext uri="{FF2B5EF4-FFF2-40B4-BE49-F238E27FC236}">
                <a16:creationId xmlns:a16="http://schemas.microsoft.com/office/drawing/2014/main" id="{5814CCBE-423E-41B2-A9F3-82679F490EF4}"/>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768096" y="2286000"/>
            <a:ext cx="4505270" cy="4023360"/>
          </a:xfrm>
        </p:spPr>
        <p:txBody>
          <a:bodyPr>
            <a:normAutofit/>
          </a:bodyPr>
          <a:lstStyle/>
          <a:p>
            <a:pPr marL="0" indent="0">
              <a:spcBef>
                <a:spcPts val="0"/>
              </a:spcBef>
              <a:spcAft>
                <a:spcPts val="600"/>
              </a:spcAft>
              <a:buNone/>
            </a:pPr>
            <a:r>
              <a:rPr lang="en-US" dirty="0">
                <a:solidFill>
                  <a:srgbClr val="FFFFFF"/>
                </a:solidFill>
              </a:rPr>
              <a:t>This is an inexpensive method of testing a product in the real world. </a:t>
            </a:r>
          </a:p>
          <a:p>
            <a:pPr marL="0" indent="0">
              <a:spcBef>
                <a:spcPts val="0"/>
              </a:spcBef>
              <a:spcAft>
                <a:spcPts val="600"/>
              </a:spcAft>
              <a:buNone/>
            </a:pPr>
            <a:endParaRPr lang="en-US" dirty="0">
              <a:solidFill>
                <a:srgbClr val="FFFFFF"/>
              </a:solidFill>
            </a:endParaRPr>
          </a:p>
          <a:p>
            <a:pPr marL="0" indent="0">
              <a:spcBef>
                <a:spcPts val="0"/>
              </a:spcBef>
              <a:spcAft>
                <a:spcPts val="600"/>
              </a:spcAft>
              <a:buNone/>
            </a:pPr>
            <a:r>
              <a:rPr lang="en-US" dirty="0">
                <a:solidFill>
                  <a:srgbClr val="FFFFFF"/>
                </a:solidFill>
              </a:rPr>
              <a:t>Whilst the electronic and mechanical parts of the product above are not produced in modelling foam, it can be useful to test the </a:t>
            </a:r>
            <a:r>
              <a:rPr lang="en-US" dirty="0" smtClean="0">
                <a:solidFill>
                  <a:srgbClr val="FFFFFF"/>
                </a:solidFill>
              </a:rPr>
              <a:t>ergonomics/form of </a:t>
            </a:r>
            <a:r>
              <a:rPr lang="en-US" dirty="0">
                <a:solidFill>
                  <a:srgbClr val="FFFFFF"/>
                </a:solidFill>
              </a:rPr>
              <a:t>the design and testing it with various different people to gather research and inform any design changes that are required. </a:t>
            </a:r>
          </a:p>
        </p:txBody>
      </p:sp>
      <p:pic>
        <p:nvPicPr>
          <p:cNvPr id="17410" name="Picture 2" descr="Ergonomic mouse foam sketch model. (With images) | Prototype ...">
            <a:extLst>
              <a:ext uri="{FF2B5EF4-FFF2-40B4-BE49-F238E27FC236}">
                <a16:creationId xmlns:a16="http://schemas.microsoft.com/office/drawing/2014/main" id="{F36FD447-7330-452F-843E-2B4EA8EBCA7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1280" r="11066"/>
          <a:stretch/>
        </p:blipFill>
        <p:spPr bwMode="auto">
          <a:xfrm>
            <a:off x="5664199" y="10"/>
            <a:ext cx="3479801"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0457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47F247E-B679-44E9-93C2-B2DD5EFB2B8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FEE15661-B0F2-42AE-A75B-0999B2CF598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79558" y="484632"/>
            <a:ext cx="6711112" cy="5880916"/>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2601995" y="788416"/>
            <a:ext cx="5942448" cy="1499616"/>
          </a:xfrm>
        </p:spPr>
        <p:txBody>
          <a:bodyPr>
            <a:normAutofit/>
          </a:bodyPr>
          <a:lstStyle/>
          <a:p>
            <a:r>
              <a:rPr lang="en-GB" sz="3200" dirty="0">
                <a:solidFill>
                  <a:srgbClr val="1CADE4"/>
                </a:solidFill>
              </a:rPr>
              <a:t>Learning intentions &amp; success criteria</a:t>
            </a:r>
          </a:p>
        </p:txBody>
      </p:sp>
      <p:sp>
        <p:nvSpPr>
          <p:cNvPr id="13" name="Rectangle 12">
            <a:extLst>
              <a:ext uri="{FF2B5EF4-FFF2-40B4-BE49-F238E27FC236}">
                <a16:creationId xmlns:a16="http://schemas.microsoft.com/office/drawing/2014/main" id="{354706C1-38B7-4C23-8749-906CB0DC80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364" y="484632"/>
            <a:ext cx="1596699" cy="58809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CD161189-7A5B-4B2B-93DC-77710299475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2405398" y="1029524"/>
            <a:ext cx="0" cy="914400"/>
          </a:xfrm>
          <a:prstGeom prst="line">
            <a:avLst/>
          </a:prstGeom>
          <a:ln w="19050">
            <a:solidFill>
              <a:schemeClr val="accent1">
                <a:alpha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2601995" y="2132856"/>
            <a:ext cx="5942448" cy="3910960"/>
          </a:xfrm>
        </p:spPr>
        <p:txBody>
          <a:bodyPr>
            <a:normAutofit/>
          </a:bodyPr>
          <a:lstStyle/>
          <a:p>
            <a:pPr marL="0" indent="0">
              <a:buNone/>
            </a:pPr>
            <a:r>
              <a:rPr lang="en-GB" sz="2400" dirty="0">
                <a:solidFill>
                  <a:srgbClr val="FFFFFF"/>
                </a:solidFill>
              </a:rPr>
              <a:t>Learning Intentions</a:t>
            </a:r>
          </a:p>
          <a:p>
            <a:pPr>
              <a:buFont typeface="Arial" panose="020B0604020202020204" pitchFamily="34" charset="0"/>
              <a:buChar char="•"/>
            </a:pPr>
            <a:r>
              <a:rPr lang="en-GB" sz="1600" dirty="0">
                <a:solidFill>
                  <a:srgbClr val="FFFFFF"/>
                </a:solidFill>
              </a:rPr>
              <a:t> Gaining a knowledge of the different graphics used throughout the design process.</a:t>
            </a:r>
          </a:p>
          <a:p>
            <a:pPr marL="0" indent="0">
              <a:buNone/>
            </a:pPr>
            <a:endParaRPr lang="en-GB" sz="1600" dirty="0">
              <a:solidFill>
                <a:srgbClr val="FFFFFF"/>
              </a:solidFill>
            </a:endParaRPr>
          </a:p>
          <a:p>
            <a:pPr marL="0" indent="0">
              <a:buNone/>
            </a:pPr>
            <a:endParaRPr lang="en-GB" sz="1600" dirty="0">
              <a:solidFill>
                <a:srgbClr val="FFFFFF"/>
              </a:solidFill>
            </a:endParaRPr>
          </a:p>
          <a:p>
            <a:pPr marL="0" indent="0">
              <a:buNone/>
            </a:pPr>
            <a:r>
              <a:rPr lang="en-GB" sz="2400" dirty="0">
                <a:solidFill>
                  <a:srgbClr val="FFFFFF"/>
                </a:solidFill>
              </a:rPr>
              <a:t>Success Criteria</a:t>
            </a:r>
          </a:p>
          <a:p>
            <a:pPr>
              <a:buFont typeface="Arial" panose="020B0604020202020204" pitchFamily="34" charset="0"/>
              <a:buChar char="•"/>
            </a:pPr>
            <a:r>
              <a:rPr lang="en-GB" sz="1600" dirty="0">
                <a:solidFill>
                  <a:srgbClr val="FFFFFF"/>
                </a:solidFill>
              </a:rPr>
              <a:t> I can apply my drawing skills to produce different types of graphics throughout my design folio. </a:t>
            </a:r>
          </a:p>
          <a:p>
            <a:pPr>
              <a:buFont typeface="Arial" panose="020B0604020202020204" pitchFamily="34" charset="0"/>
              <a:buChar char="•"/>
            </a:pPr>
            <a:r>
              <a:rPr lang="en-GB" sz="1600" dirty="0">
                <a:solidFill>
                  <a:srgbClr val="FFFFFF"/>
                </a:solidFill>
              </a:rPr>
              <a:t> I understand the value of using different graphics to demonstrate different information about my product design. </a:t>
            </a:r>
          </a:p>
          <a:p>
            <a:pPr marL="0" indent="0">
              <a:buNone/>
            </a:pPr>
            <a:endParaRPr lang="en-GB" sz="1600" dirty="0">
              <a:solidFill>
                <a:srgbClr val="FFFFFF"/>
              </a:solidFill>
            </a:endParaRPr>
          </a:p>
          <a:p>
            <a:endParaRPr lang="en-GB" sz="1600" dirty="0">
              <a:solidFill>
                <a:srgbClr val="FFFFFF"/>
              </a:solidFill>
            </a:endParaRPr>
          </a:p>
          <a:p>
            <a:pPr marL="0" indent="0">
              <a:buNone/>
            </a:pPr>
            <a:endParaRPr lang="en-GB" sz="1600" dirty="0">
              <a:solidFill>
                <a:srgbClr val="FFFFFF"/>
              </a:solidFill>
            </a:endParaRPr>
          </a:p>
          <a:p>
            <a:pPr marL="342900" indent="-342900">
              <a:buFont typeface="+mj-lt"/>
              <a:buAutoNum type="arabicPeriod"/>
            </a:pPr>
            <a:endParaRPr lang="en-GB" dirty="0">
              <a:solidFill>
                <a:srgbClr val="FFFFFF"/>
              </a:solidFill>
            </a:endParaRPr>
          </a:p>
          <a:p>
            <a:pPr marL="0" indent="0">
              <a:buNone/>
            </a:pPr>
            <a:endParaRPr lang="en-GB" sz="1500" dirty="0">
              <a:solidFill>
                <a:srgbClr val="FFFFFF"/>
              </a:solidFill>
            </a:endParaRPr>
          </a:p>
          <a:p>
            <a:pPr marL="0" indent="0">
              <a:buNone/>
            </a:pPr>
            <a:endParaRPr lang="en-GB" sz="1500" dirty="0">
              <a:solidFill>
                <a:srgbClr val="FFFFFF"/>
              </a:solidFill>
            </a:endParaRPr>
          </a:p>
        </p:txBody>
      </p:sp>
      <p:pic>
        <p:nvPicPr>
          <p:cNvPr id="12" name="Graphic 11" descr="Aspiration">
            <a:extLst>
              <a:ext uri="{FF2B5EF4-FFF2-40B4-BE49-F238E27FC236}">
                <a16:creationId xmlns:a16="http://schemas.microsoft.com/office/drawing/2014/main" id="{CA9FAC00-E1C3-4EA4-9032-BF3182618E7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a:off x="722107" y="4437112"/>
            <a:ext cx="914400" cy="914400"/>
          </a:xfrm>
          <a:prstGeom prst="rect">
            <a:avLst/>
          </a:prstGeom>
        </p:spPr>
      </p:pic>
      <p:pic>
        <p:nvPicPr>
          <p:cNvPr id="14" name="Graphic 13" descr="Idea">
            <a:extLst>
              <a:ext uri="{FF2B5EF4-FFF2-40B4-BE49-F238E27FC236}">
                <a16:creationId xmlns:a16="http://schemas.microsoft.com/office/drawing/2014/main" id="{04AE441F-285A-4F28-9973-C22D72BE5C5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p:blipFill>
        <p:spPr>
          <a:xfrm>
            <a:off x="722107" y="2484790"/>
            <a:ext cx="914400" cy="914400"/>
          </a:xfrm>
          <a:prstGeom prst="rect">
            <a:avLst/>
          </a:prstGeom>
        </p:spPr>
      </p:pic>
    </p:spTree>
    <p:extLst>
      <p:ext uri="{BB962C8B-B14F-4D97-AF65-F5344CB8AC3E}">
        <p14:creationId xmlns:p14="http://schemas.microsoft.com/office/powerpoint/2010/main" val="1086408598"/>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68096" y="585216"/>
            <a:ext cx="4550113" cy="1499616"/>
          </a:xfrm>
        </p:spPr>
        <p:txBody>
          <a:bodyPr>
            <a:normAutofit/>
          </a:bodyPr>
          <a:lstStyle/>
          <a:p>
            <a:r>
              <a:rPr lang="en-GB" dirty="0" smtClean="0"/>
              <a:t>block models cont.</a:t>
            </a:r>
            <a:endParaRPr lang="en-GB" dirty="0"/>
          </a:p>
        </p:txBody>
      </p:sp>
      <p:sp>
        <p:nvSpPr>
          <p:cNvPr id="2" name="Content Placeholder 1"/>
          <p:cNvSpPr>
            <a:spLocks noGrp="1"/>
          </p:cNvSpPr>
          <p:nvPr>
            <p:ph idx="1"/>
          </p:nvPr>
        </p:nvSpPr>
        <p:spPr>
          <a:xfrm>
            <a:off x="768096" y="2286000"/>
            <a:ext cx="4550113" cy="4023360"/>
          </a:xfrm>
        </p:spPr>
        <p:txBody>
          <a:bodyPr>
            <a:normAutofit/>
          </a:bodyPr>
          <a:lstStyle/>
          <a:p>
            <a:pPr marL="0" indent="0">
              <a:spcBef>
                <a:spcPts val="0"/>
              </a:spcBef>
              <a:spcAft>
                <a:spcPts val="600"/>
              </a:spcAft>
              <a:buNone/>
            </a:pPr>
            <a:r>
              <a:rPr lang="en-US" dirty="0"/>
              <a:t>Cars are often prototyped in clay to test their aesthetics and ergonomics. It is easily </a:t>
            </a:r>
            <a:r>
              <a:rPr lang="en-US" dirty="0" err="1"/>
              <a:t>moulded</a:t>
            </a:r>
            <a:r>
              <a:rPr lang="en-US" dirty="0"/>
              <a:t>, added to and changed, which is much cheaper than creating </a:t>
            </a:r>
            <a:r>
              <a:rPr lang="en-US" dirty="0" err="1"/>
              <a:t>moulded</a:t>
            </a:r>
            <a:r>
              <a:rPr lang="en-US" dirty="0"/>
              <a:t>, metallic test models in the early stages. </a:t>
            </a:r>
          </a:p>
          <a:p>
            <a:pPr marL="0" indent="0">
              <a:spcBef>
                <a:spcPts val="0"/>
              </a:spcBef>
              <a:spcAft>
                <a:spcPts val="600"/>
              </a:spcAft>
              <a:buNone/>
            </a:pPr>
            <a:endParaRPr lang="en-US" b="1" dirty="0"/>
          </a:p>
          <a:p>
            <a:pPr marL="0" indent="0">
              <a:spcBef>
                <a:spcPts val="0"/>
              </a:spcBef>
              <a:spcAft>
                <a:spcPts val="600"/>
              </a:spcAft>
              <a:buNone/>
            </a:pPr>
            <a:endParaRPr lang="en-US" b="1" dirty="0"/>
          </a:p>
          <a:p>
            <a:pPr marL="0" indent="0">
              <a:spcBef>
                <a:spcPts val="0"/>
              </a:spcBef>
              <a:spcAft>
                <a:spcPts val="600"/>
              </a:spcAft>
              <a:buNone/>
            </a:pPr>
            <a:r>
              <a:rPr lang="en-US" b="1" dirty="0"/>
              <a:t>Task 7</a:t>
            </a:r>
          </a:p>
          <a:p>
            <a:pPr marL="0" indent="0">
              <a:spcBef>
                <a:spcPts val="0"/>
              </a:spcBef>
              <a:spcAft>
                <a:spcPts val="600"/>
              </a:spcAft>
              <a:buNone/>
            </a:pPr>
            <a:r>
              <a:rPr lang="en-US" dirty="0"/>
              <a:t>As part of your design folio, attempt to make some prototypes using either paper, card or modelling foam to test it. Take photos of the model/models and print these with annotation in your folio. </a:t>
            </a:r>
          </a:p>
        </p:txBody>
      </p:sp>
      <p:pic>
        <p:nvPicPr>
          <p:cNvPr id="8" name="Picture 4" descr="Image result for card prototype product">
            <a:extLst>
              <a:ext uri="{FF2B5EF4-FFF2-40B4-BE49-F238E27FC236}">
                <a16:creationId xmlns:a16="http://schemas.microsoft.com/office/drawing/2014/main" id="{5B922247-497A-4966-AAFD-37C34630C95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602" r="10157" b="-4"/>
          <a:stretch/>
        </p:blipFill>
        <p:spPr bwMode="auto">
          <a:xfrm>
            <a:off x="5543601" y="10"/>
            <a:ext cx="3600399" cy="285292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94E98176-EF15-4B03-B483-A60FB8250C6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634" r="36801" b="2"/>
          <a:stretch/>
        </p:blipFill>
        <p:spPr>
          <a:xfrm>
            <a:off x="5543599" y="2852936"/>
            <a:ext cx="3600400" cy="4005065"/>
          </a:xfrm>
          <a:prstGeom prst="rect">
            <a:avLst/>
          </a:prstGeom>
        </p:spPr>
      </p:pic>
    </p:spTree>
    <p:extLst>
      <p:ext uri="{BB962C8B-B14F-4D97-AF65-F5344CB8AC3E}">
        <p14:creationId xmlns:p14="http://schemas.microsoft.com/office/powerpoint/2010/main" val="5504662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68096" y="585216"/>
            <a:ext cx="4550113" cy="1499616"/>
          </a:xfrm>
        </p:spPr>
        <p:txBody>
          <a:bodyPr>
            <a:normAutofit/>
          </a:bodyPr>
          <a:lstStyle/>
          <a:p>
            <a:r>
              <a:rPr lang="en-GB" dirty="0" smtClean="0"/>
              <a:t>Scaled Models</a:t>
            </a:r>
            <a:endParaRPr lang="en-GB" dirty="0"/>
          </a:p>
        </p:txBody>
      </p:sp>
      <p:sp>
        <p:nvSpPr>
          <p:cNvPr id="2" name="Content Placeholder 1"/>
          <p:cNvSpPr>
            <a:spLocks noGrp="1"/>
          </p:cNvSpPr>
          <p:nvPr>
            <p:ph idx="1"/>
          </p:nvPr>
        </p:nvSpPr>
        <p:spPr>
          <a:xfrm>
            <a:off x="768096" y="2286000"/>
            <a:ext cx="4550113" cy="4023360"/>
          </a:xfrm>
        </p:spPr>
        <p:txBody>
          <a:bodyPr>
            <a:normAutofit/>
          </a:bodyPr>
          <a:lstStyle/>
          <a:p>
            <a:pPr marL="0" indent="0">
              <a:spcBef>
                <a:spcPts val="0"/>
              </a:spcBef>
              <a:spcAft>
                <a:spcPts val="600"/>
              </a:spcAft>
              <a:buNone/>
            </a:pPr>
            <a:r>
              <a:rPr lang="en-US" dirty="0" smtClean="0"/>
              <a:t>Scaled models allow you to gather information on the appropriate sizes, check the overall proportion of a product, test Ergonomics of a product and check assembly methods</a:t>
            </a:r>
          </a:p>
          <a:p>
            <a:pPr marL="173736" lvl="1" indent="0">
              <a:spcBef>
                <a:spcPts val="0"/>
              </a:spcBef>
              <a:spcAft>
                <a:spcPts val="600"/>
              </a:spcAft>
              <a:buNone/>
            </a:pPr>
            <a:endParaRPr lang="en-US" dirty="0"/>
          </a:p>
        </p:txBody>
      </p:sp>
      <p:pic>
        <p:nvPicPr>
          <p:cNvPr id="2054" name="Picture 6" descr="https://encrypted-tbn0.gstatic.com/images?q=tbn:ANd9GcSDecoPx-tXaeRttkb3tP1FPn_6leLRL2TxuELKhFdUb_4X-EFj8PYeRIvGmg:https://cdn.shopify.com/s/files/1/2466/4287/products/scale-model-stadium-design-kit-sports-arckit-06_800x.jpg%3Fv%3D1568981327&am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788687"/>
            <a:ext cx="2592288" cy="259229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encrypted-tbn0.gstatic.com/images?q=tbn:ANd9GcQb6U1cbRxBrHORCKudDK0z5XqJjeGIl68B1oNcPF9Yup1amZKsWoXf1t-pGBY:https://images-na.ssl-images-amazon.com/images/I/71EdQ7tLnGL._AC_SX355_.jpg&am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4221088"/>
            <a:ext cx="2776878" cy="1782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59312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68096" y="585216"/>
            <a:ext cx="4550113" cy="1499616"/>
          </a:xfrm>
        </p:spPr>
        <p:txBody>
          <a:bodyPr>
            <a:normAutofit/>
          </a:bodyPr>
          <a:lstStyle/>
          <a:p>
            <a:r>
              <a:rPr lang="en-GB" dirty="0" smtClean="0"/>
              <a:t>prototypes</a:t>
            </a:r>
            <a:endParaRPr lang="en-GB" dirty="0"/>
          </a:p>
        </p:txBody>
      </p:sp>
      <p:sp>
        <p:nvSpPr>
          <p:cNvPr id="2" name="Content Placeholder 1"/>
          <p:cNvSpPr>
            <a:spLocks noGrp="1"/>
          </p:cNvSpPr>
          <p:nvPr>
            <p:ph idx="1"/>
          </p:nvPr>
        </p:nvSpPr>
        <p:spPr>
          <a:xfrm>
            <a:off x="768096" y="2286000"/>
            <a:ext cx="4550113" cy="4023360"/>
          </a:xfrm>
        </p:spPr>
        <p:txBody>
          <a:bodyPr>
            <a:normAutofit/>
          </a:bodyPr>
          <a:lstStyle/>
          <a:p>
            <a:pPr marL="0" indent="0">
              <a:spcBef>
                <a:spcPts val="0"/>
              </a:spcBef>
              <a:spcAft>
                <a:spcPts val="600"/>
              </a:spcAft>
              <a:buNone/>
            </a:pPr>
            <a:r>
              <a:rPr lang="en-US" dirty="0" smtClean="0"/>
              <a:t>Prototypes are different from models in that they are exact replicas of the finished commercially available product. </a:t>
            </a:r>
          </a:p>
          <a:p>
            <a:pPr marL="0" indent="0">
              <a:spcBef>
                <a:spcPts val="0"/>
              </a:spcBef>
              <a:spcAft>
                <a:spcPts val="600"/>
              </a:spcAft>
              <a:buNone/>
            </a:pPr>
            <a:endParaRPr lang="en-US" dirty="0"/>
          </a:p>
          <a:p>
            <a:pPr marL="0" indent="0">
              <a:spcBef>
                <a:spcPts val="0"/>
              </a:spcBef>
              <a:spcAft>
                <a:spcPts val="600"/>
              </a:spcAft>
              <a:buNone/>
            </a:pPr>
            <a:r>
              <a:rPr lang="en-US" dirty="0" smtClean="0"/>
              <a:t>Prototypes are useful in the following ways-</a:t>
            </a:r>
          </a:p>
          <a:p>
            <a:pPr marL="459486" lvl="1" indent="-285750">
              <a:spcBef>
                <a:spcPts val="0"/>
              </a:spcBef>
              <a:spcAft>
                <a:spcPts val="600"/>
              </a:spcAft>
            </a:pPr>
            <a:r>
              <a:rPr lang="en-US" dirty="0" smtClean="0"/>
              <a:t>To test the function of a product</a:t>
            </a:r>
          </a:p>
          <a:p>
            <a:pPr marL="459486" lvl="1" indent="-285750">
              <a:spcBef>
                <a:spcPts val="0"/>
              </a:spcBef>
              <a:spcAft>
                <a:spcPts val="600"/>
              </a:spcAft>
            </a:pPr>
            <a:r>
              <a:rPr lang="en-US" dirty="0" smtClean="0"/>
              <a:t>To experience the manufacture at all stages</a:t>
            </a:r>
          </a:p>
          <a:p>
            <a:pPr marL="459486" lvl="1" indent="-285750">
              <a:spcBef>
                <a:spcPts val="0"/>
              </a:spcBef>
              <a:spcAft>
                <a:spcPts val="600"/>
              </a:spcAft>
            </a:pPr>
            <a:r>
              <a:rPr lang="en-US" dirty="0" smtClean="0"/>
              <a:t>Difficulties in making Jigs and templates can be overcome at an early stage </a:t>
            </a:r>
          </a:p>
          <a:p>
            <a:pPr marL="459486" lvl="1" indent="-285750">
              <a:spcBef>
                <a:spcPts val="0"/>
              </a:spcBef>
              <a:spcAft>
                <a:spcPts val="600"/>
              </a:spcAft>
            </a:pPr>
            <a:r>
              <a:rPr lang="en-US" dirty="0" smtClean="0"/>
              <a:t>To check any final stages before production</a:t>
            </a:r>
          </a:p>
          <a:p>
            <a:pPr marL="459486" lvl="1" indent="-285750">
              <a:spcBef>
                <a:spcPts val="0"/>
              </a:spcBef>
              <a:spcAft>
                <a:spcPts val="600"/>
              </a:spcAft>
            </a:pPr>
            <a:r>
              <a:rPr lang="en-US" dirty="0" smtClean="0"/>
              <a:t>Parts can be assembled as intended</a:t>
            </a:r>
          </a:p>
          <a:p>
            <a:pPr marL="459486" lvl="1" indent="-285750">
              <a:spcBef>
                <a:spcPts val="0"/>
              </a:spcBef>
              <a:spcAft>
                <a:spcPts val="600"/>
              </a:spcAft>
            </a:pPr>
            <a:r>
              <a:rPr lang="en-US" dirty="0" smtClean="0"/>
              <a:t>Cheap way of avoiding mistakes</a:t>
            </a:r>
          </a:p>
          <a:p>
            <a:pPr marL="459486" lvl="1" indent="-285750">
              <a:spcBef>
                <a:spcPts val="0"/>
              </a:spcBef>
              <a:spcAft>
                <a:spcPts val="600"/>
              </a:spcAft>
            </a:pPr>
            <a:endParaRPr lang="en-US" dirty="0"/>
          </a:p>
        </p:txBody>
      </p:sp>
      <p:pic>
        <p:nvPicPr>
          <p:cNvPr id="1028" name="Picture 4" descr="https://encrypted-tbn0.gstatic.com/images?q=tbn:ANd9GcQG2kpsHeYmsKKmwcxC-MJp7PyHMLb5XC5-sNAjNuBteYiORJxA_LcgUAyWjPc:https://i.redd.it/nwumtbl7zjv31.jpg&am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2780928"/>
            <a:ext cx="3041345" cy="2046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73334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460" name="Picture 4" descr="Design markers tutorial - concept presentation techniques - YouTube">
            <a:extLst>
              <a:ext uri="{FF2B5EF4-FFF2-40B4-BE49-F238E27FC236}">
                <a16:creationId xmlns:a16="http://schemas.microsoft.com/office/drawing/2014/main" id="{3A2FB809-9FDC-48E1-B40A-536F7458C4E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775" r="31151" b="2427"/>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9462" name="Rectangle 72">
            <a:extLst>
              <a:ext uri="{FF2B5EF4-FFF2-40B4-BE49-F238E27FC236}">
                <a16:creationId xmlns:a16="http://schemas.microsoft.com/office/drawing/2014/main" id="{57D175FC-84CC-4D12-A5E2-FA27D934E9C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64198" cy="6858000"/>
          </a:xfrm>
          <a:prstGeom prst="rect">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 name="Title 3"/>
          <p:cNvSpPr>
            <a:spLocks noGrp="1"/>
          </p:cNvSpPr>
          <p:nvPr>
            <p:ph type="title"/>
          </p:nvPr>
        </p:nvSpPr>
        <p:spPr>
          <a:xfrm>
            <a:off x="768096" y="585216"/>
            <a:ext cx="4550112" cy="1499616"/>
          </a:xfrm>
        </p:spPr>
        <p:txBody>
          <a:bodyPr>
            <a:normAutofit/>
          </a:bodyPr>
          <a:lstStyle/>
          <a:p>
            <a:r>
              <a:rPr lang="en-GB">
                <a:solidFill>
                  <a:srgbClr val="000000"/>
                </a:solidFill>
              </a:rPr>
              <a:t>3d rendered graphics</a:t>
            </a:r>
          </a:p>
        </p:txBody>
      </p:sp>
      <p:cxnSp>
        <p:nvCxnSpPr>
          <p:cNvPr id="75" name="Straight Connector 74">
            <a:extLst>
              <a:ext uri="{FF2B5EF4-FFF2-40B4-BE49-F238E27FC236}">
                <a16:creationId xmlns:a16="http://schemas.microsoft.com/office/drawing/2014/main" id="{8AC38328-2D50-4DDB-BD20-28DE12E4996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768096" y="2286000"/>
            <a:ext cx="4550112" cy="4023360"/>
          </a:xfrm>
        </p:spPr>
        <p:txBody>
          <a:bodyPr>
            <a:normAutofit/>
          </a:bodyPr>
          <a:lstStyle/>
          <a:p>
            <a:pPr marL="0" indent="0">
              <a:spcBef>
                <a:spcPts val="0"/>
              </a:spcBef>
              <a:spcAft>
                <a:spcPts val="600"/>
              </a:spcAft>
              <a:buNone/>
            </a:pPr>
            <a:r>
              <a:rPr lang="en-US">
                <a:solidFill>
                  <a:srgbClr val="000000"/>
                </a:solidFill>
              </a:rPr>
              <a:t>It is useful to show the material that an object or product is made from. By using rendering techniques either by hand or using software, a more realistic image of a product can be produced to communicate effectively. </a:t>
            </a:r>
          </a:p>
        </p:txBody>
      </p:sp>
    </p:spTree>
    <p:extLst>
      <p:ext uri="{BB962C8B-B14F-4D97-AF65-F5344CB8AC3E}">
        <p14:creationId xmlns:p14="http://schemas.microsoft.com/office/powerpoint/2010/main" val="14502292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68096" y="585216"/>
            <a:ext cx="4550113" cy="1499616"/>
          </a:xfrm>
        </p:spPr>
        <p:txBody>
          <a:bodyPr>
            <a:normAutofit/>
          </a:bodyPr>
          <a:lstStyle/>
          <a:p>
            <a:r>
              <a:rPr lang="en-GB"/>
              <a:t>3d rendered graphics</a:t>
            </a:r>
          </a:p>
        </p:txBody>
      </p:sp>
      <p:sp>
        <p:nvSpPr>
          <p:cNvPr id="2" name="Content Placeholder 1"/>
          <p:cNvSpPr>
            <a:spLocks noGrp="1"/>
          </p:cNvSpPr>
          <p:nvPr>
            <p:ph idx="1"/>
          </p:nvPr>
        </p:nvSpPr>
        <p:spPr>
          <a:xfrm>
            <a:off x="768096" y="2286000"/>
            <a:ext cx="4550113" cy="4023360"/>
          </a:xfrm>
        </p:spPr>
        <p:txBody>
          <a:bodyPr>
            <a:normAutofit/>
          </a:bodyPr>
          <a:lstStyle/>
          <a:p>
            <a:pPr marL="0" indent="0">
              <a:spcBef>
                <a:spcPts val="0"/>
              </a:spcBef>
              <a:spcAft>
                <a:spcPts val="600"/>
              </a:spcAft>
              <a:buNone/>
            </a:pPr>
            <a:r>
              <a:rPr lang="en-US" b="1"/>
              <a:t>Rendering by Hand</a:t>
            </a:r>
            <a:endParaRPr lang="en-US"/>
          </a:p>
          <a:p>
            <a:pPr marL="0" indent="0">
              <a:spcBef>
                <a:spcPts val="0"/>
              </a:spcBef>
              <a:spcAft>
                <a:spcPts val="600"/>
              </a:spcAft>
              <a:buNone/>
            </a:pPr>
            <a:r>
              <a:rPr lang="en-US"/>
              <a:t>The most common methods of rendering by hand are pencil rendering and marker rendering. Each can be used to show a realistic representation of an object’s material and texture. </a:t>
            </a:r>
          </a:p>
          <a:p>
            <a:pPr marL="0" indent="0">
              <a:spcBef>
                <a:spcPts val="0"/>
              </a:spcBef>
              <a:spcAft>
                <a:spcPts val="600"/>
              </a:spcAft>
              <a:buNone/>
            </a:pPr>
            <a:endParaRPr lang="en-US"/>
          </a:p>
          <a:p>
            <a:pPr marL="0" indent="0">
              <a:spcBef>
                <a:spcPts val="0"/>
              </a:spcBef>
              <a:spcAft>
                <a:spcPts val="600"/>
              </a:spcAft>
              <a:buNone/>
            </a:pPr>
            <a:r>
              <a:rPr lang="en-US"/>
              <a:t>Rendered graphics can show highlights, shadow, </a:t>
            </a:r>
            <a:r>
              <a:rPr lang="en-US" err="1"/>
              <a:t>colour</a:t>
            </a:r>
            <a:r>
              <a:rPr lang="en-US"/>
              <a:t> and texture. They are often more time consuming than quick sketches, therefore should be reserved for final idea drawings. </a:t>
            </a:r>
          </a:p>
        </p:txBody>
      </p:sp>
      <p:pic>
        <p:nvPicPr>
          <p:cNvPr id="18434" name="Picture 2" descr="UK Product Design Agency &amp; Product Design Consultancy | Realise ...">
            <a:extLst>
              <a:ext uri="{FF2B5EF4-FFF2-40B4-BE49-F238E27FC236}">
                <a16:creationId xmlns:a16="http://schemas.microsoft.com/office/drawing/2014/main" id="{BF21C904-3AE5-4BAF-BFC4-8063F2EEACF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2409" t="-1" r="36280" b="-1"/>
          <a:stretch/>
        </p:blipFill>
        <p:spPr bwMode="auto">
          <a:xfrm>
            <a:off x="5664199" y="10"/>
            <a:ext cx="347980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07481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109556B-EAE9-4435-B409-0519F2CBDB1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64199" cy="6858000"/>
          </a:xfrm>
          <a:prstGeom prst="rect">
            <a:avLst/>
          </a:prstGeom>
          <a:solidFill>
            <a:srgbClr val="9493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4505270" cy="1499616"/>
          </a:xfrm>
        </p:spPr>
        <p:txBody>
          <a:bodyPr>
            <a:normAutofit/>
          </a:bodyPr>
          <a:lstStyle/>
          <a:p>
            <a:r>
              <a:rPr lang="en-GB">
                <a:solidFill>
                  <a:srgbClr val="FFFFFF"/>
                </a:solidFill>
              </a:rPr>
              <a:t>3d rendered graphics</a:t>
            </a:r>
          </a:p>
        </p:txBody>
      </p:sp>
      <p:cxnSp>
        <p:nvCxnSpPr>
          <p:cNvPr id="12" name="Straight Connector 11">
            <a:extLst>
              <a:ext uri="{FF2B5EF4-FFF2-40B4-BE49-F238E27FC236}">
                <a16:creationId xmlns:a16="http://schemas.microsoft.com/office/drawing/2014/main" id="{5814CCBE-423E-41B2-A9F3-82679F490EF4}"/>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768096" y="2286000"/>
            <a:ext cx="4505270" cy="4023360"/>
          </a:xfrm>
        </p:spPr>
        <p:txBody>
          <a:bodyPr>
            <a:normAutofit/>
          </a:bodyPr>
          <a:lstStyle/>
          <a:p>
            <a:pPr marL="0" indent="0">
              <a:spcBef>
                <a:spcPts val="0"/>
              </a:spcBef>
              <a:spcAft>
                <a:spcPts val="600"/>
              </a:spcAft>
              <a:buNone/>
            </a:pPr>
            <a:r>
              <a:rPr lang="en-US" sz="1400" b="1">
                <a:solidFill>
                  <a:srgbClr val="FFFFFF"/>
                </a:solidFill>
              </a:rPr>
              <a:t>Rendering Using CAD</a:t>
            </a:r>
            <a:endParaRPr lang="en-US" sz="1400">
              <a:solidFill>
                <a:srgbClr val="FFFFFF"/>
              </a:solidFill>
            </a:endParaRPr>
          </a:p>
          <a:p>
            <a:pPr marL="0" indent="0">
              <a:spcBef>
                <a:spcPts val="0"/>
              </a:spcBef>
              <a:spcAft>
                <a:spcPts val="600"/>
              </a:spcAft>
              <a:buNone/>
            </a:pPr>
            <a:r>
              <a:rPr lang="en-US" sz="1400">
                <a:solidFill>
                  <a:srgbClr val="FFFFFF"/>
                </a:solidFill>
              </a:rPr>
              <a:t>Using CAD (Computer-aided design) can save time and produce hyper-realistic rendered images of a product. </a:t>
            </a:r>
          </a:p>
          <a:p>
            <a:pPr marL="0" indent="0">
              <a:spcBef>
                <a:spcPts val="0"/>
              </a:spcBef>
              <a:spcAft>
                <a:spcPts val="600"/>
              </a:spcAft>
              <a:buNone/>
            </a:pPr>
            <a:endParaRPr lang="en-US" sz="1400">
              <a:solidFill>
                <a:srgbClr val="FFFFFF"/>
              </a:solidFill>
            </a:endParaRPr>
          </a:p>
          <a:p>
            <a:pPr marL="0" indent="0">
              <a:spcBef>
                <a:spcPts val="0"/>
              </a:spcBef>
              <a:spcAft>
                <a:spcPts val="600"/>
              </a:spcAft>
              <a:buNone/>
            </a:pPr>
            <a:r>
              <a:rPr lang="en-US" sz="1400">
                <a:solidFill>
                  <a:srgbClr val="FFFFFF"/>
                </a:solidFill>
              </a:rPr>
              <a:t>The product must first be modelled in 3D modelling software such as Autodesk Inventor. Once fully dimensioned, assembled (if required) and a material is applied to each surface, the CAD software can be used to set up a scenario and include lighting from any angle. The computer then renders this image to produce a realistic graphic, which can be used to communicate the ideas behind the product or for promotional purposes such as advertising. </a:t>
            </a:r>
          </a:p>
          <a:p>
            <a:pPr marL="0" indent="0">
              <a:spcBef>
                <a:spcPts val="0"/>
              </a:spcBef>
              <a:spcAft>
                <a:spcPts val="600"/>
              </a:spcAft>
              <a:buNone/>
            </a:pPr>
            <a:endParaRPr lang="en-US" sz="1400">
              <a:solidFill>
                <a:srgbClr val="FFFFFF"/>
              </a:solidFill>
            </a:endParaRPr>
          </a:p>
          <a:p>
            <a:pPr marL="0" indent="0">
              <a:spcBef>
                <a:spcPts val="0"/>
              </a:spcBef>
              <a:spcAft>
                <a:spcPts val="600"/>
              </a:spcAft>
              <a:buNone/>
            </a:pPr>
            <a:r>
              <a:rPr lang="en-US" sz="1400">
                <a:solidFill>
                  <a:srgbClr val="FFFFFF"/>
                </a:solidFill>
              </a:rPr>
              <a:t>Modelling is the most time consuming part of this process, and it eliminates any need to build physical prototypes as these can also be tested using the software.</a:t>
            </a:r>
          </a:p>
        </p:txBody>
      </p:sp>
      <p:pic>
        <p:nvPicPr>
          <p:cNvPr id="5" name="Picture 6" descr="Image result for cad rendering product">
            <a:extLst>
              <a:ext uri="{FF2B5EF4-FFF2-40B4-BE49-F238E27FC236}">
                <a16:creationId xmlns:a16="http://schemas.microsoft.com/office/drawing/2014/main" id="{8CEF0935-660B-46EB-AC4E-67E9568FA3C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7075" r="16624"/>
          <a:stretch/>
        </p:blipFill>
        <p:spPr bwMode="auto">
          <a:xfrm>
            <a:off x="5664199" y="10"/>
            <a:ext cx="347980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36421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68096" y="585216"/>
            <a:ext cx="4550113" cy="1499616"/>
          </a:xfrm>
        </p:spPr>
        <p:txBody>
          <a:bodyPr>
            <a:normAutofit/>
          </a:bodyPr>
          <a:lstStyle/>
          <a:p>
            <a:r>
              <a:rPr lang="en-GB" dirty="0" smtClean="0"/>
              <a:t>Exam questions</a:t>
            </a:r>
            <a:endParaRPr lang="en-GB" dirty="0"/>
          </a:p>
        </p:txBody>
      </p:sp>
      <p:sp>
        <p:nvSpPr>
          <p:cNvPr id="2" name="Content Placeholder 1"/>
          <p:cNvSpPr>
            <a:spLocks noGrp="1"/>
          </p:cNvSpPr>
          <p:nvPr>
            <p:ph idx="1"/>
          </p:nvPr>
        </p:nvSpPr>
        <p:spPr>
          <a:xfrm>
            <a:off x="768096" y="1772816"/>
            <a:ext cx="8124384" cy="4032448"/>
          </a:xfrm>
        </p:spPr>
        <p:txBody>
          <a:bodyPr>
            <a:noAutofit/>
          </a:bodyPr>
          <a:lstStyle/>
          <a:p>
            <a:pPr marL="0" indent="0">
              <a:lnSpc>
                <a:spcPct val="100000"/>
              </a:lnSpc>
              <a:spcBef>
                <a:spcPts val="0"/>
              </a:spcBef>
              <a:spcAft>
                <a:spcPts val="0"/>
              </a:spcAft>
              <a:buNone/>
            </a:pPr>
            <a:r>
              <a:rPr lang="en-US" b="1" dirty="0" smtClean="0">
                <a:solidFill>
                  <a:schemeClr val="accent1">
                    <a:lumMod val="75000"/>
                  </a:schemeClr>
                </a:solidFill>
              </a:rPr>
              <a:t>When asked about graphics in the design process in an exam question, you should consider discussing the following:</a:t>
            </a:r>
          </a:p>
          <a:p>
            <a:pPr marL="0" indent="0">
              <a:lnSpc>
                <a:spcPct val="100000"/>
              </a:lnSpc>
              <a:spcBef>
                <a:spcPts val="0"/>
              </a:spcBef>
              <a:spcAft>
                <a:spcPts val="0"/>
              </a:spcAft>
              <a:buNone/>
            </a:pPr>
            <a:endParaRPr lang="en-US" b="1" dirty="0"/>
          </a:p>
          <a:p>
            <a:pPr marL="0" indent="0">
              <a:lnSpc>
                <a:spcPct val="100000"/>
              </a:lnSpc>
              <a:spcBef>
                <a:spcPts val="0"/>
              </a:spcBef>
              <a:spcAft>
                <a:spcPts val="0"/>
              </a:spcAft>
              <a:buNone/>
            </a:pPr>
            <a:r>
              <a:rPr lang="en-US" b="1" dirty="0" smtClean="0"/>
              <a:t>Suitable responses: </a:t>
            </a:r>
            <a:r>
              <a:rPr lang="en-GB" sz="1800" dirty="0" smtClean="0"/>
              <a:t>Variety of </a:t>
            </a:r>
            <a:r>
              <a:rPr lang="en-GB" sz="1800" dirty="0"/>
              <a:t>graphics </a:t>
            </a:r>
            <a:r>
              <a:rPr lang="en-GB" sz="1800" dirty="0" smtClean="0"/>
              <a:t>available (2D/3D </a:t>
            </a:r>
            <a:r>
              <a:rPr lang="en-GB" sz="1800" dirty="0"/>
              <a:t>sketch, orthographic, oblique, one-point perspective, isometric, two-point perspective, exploded/assembly, sectional, scale drawing, working drawing, rendered </a:t>
            </a:r>
            <a:r>
              <a:rPr lang="en-GB" sz="1800" dirty="0" smtClean="0"/>
              <a:t>- all </a:t>
            </a:r>
            <a:r>
              <a:rPr lang="en-GB" sz="1800" dirty="0"/>
              <a:t>can be manual or CAD</a:t>
            </a:r>
            <a:r>
              <a:rPr lang="en-GB" sz="1800" dirty="0" smtClean="0"/>
              <a:t>.)</a:t>
            </a:r>
          </a:p>
          <a:p>
            <a:pPr marL="0" indent="0">
              <a:lnSpc>
                <a:spcPct val="100000"/>
              </a:lnSpc>
              <a:spcBef>
                <a:spcPts val="0"/>
              </a:spcBef>
              <a:spcAft>
                <a:spcPts val="0"/>
              </a:spcAft>
              <a:buNone/>
            </a:pPr>
            <a:endParaRPr lang="en-GB" sz="1800" dirty="0"/>
          </a:p>
          <a:p>
            <a:pPr marL="0" indent="0">
              <a:lnSpc>
                <a:spcPct val="100000"/>
              </a:lnSpc>
              <a:spcBef>
                <a:spcPts val="0"/>
              </a:spcBef>
              <a:spcAft>
                <a:spcPts val="0"/>
              </a:spcAft>
              <a:buNone/>
            </a:pPr>
            <a:r>
              <a:rPr lang="en-GB" b="1" dirty="0"/>
              <a:t>Idea generation </a:t>
            </a:r>
            <a:endParaRPr lang="en-GB" dirty="0"/>
          </a:p>
          <a:p>
            <a:pPr marL="0" indent="0">
              <a:lnSpc>
                <a:spcPct val="100000"/>
              </a:lnSpc>
              <a:spcBef>
                <a:spcPts val="0"/>
              </a:spcBef>
              <a:spcAft>
                <a:spcPts val="0"/>
              </a:spcAft>
              <a:buNone/>
            </a:pPr>
            <a:r>
              <a:rPr lang="en-GB" dirty="0"/>
              <a:t>Graphics used at this stage are mainly exploratory. Simple, quick sketches outlining the basic idea. No need for too much detail or rendering. </a:t>
            </a:r>
          </a:p>
          <a:p>
            <a:pPr lvl="1">
              <a:lnSpc>
                <a:spcPct val="100000"/>
              </a:lnSpc>
              <a:spcBef>
                <a:spcPts val="0"/>
              </a:spcBef>
              <a:spcAft>
                <a:spcPts val="0"/>
              </a:spcAft>
              <a:buFont typeface="Arial" panose="020B0604020202020204" pitchFamily="34" charset="0"/>
              <a:buChar char="•"/>
            </a:pPr>
            <a:r>
              <a:rPr lang="en-GB" dirty="0" smtClean="0"/>
              <a:t> freehand </a:t>
            </a:r>
            <a:r>
              <a:rPr lang="en-GB" dirty="0"/>
              <a:t>and carried out at a fast pace </a:t>
            </a:r>
          </a:p>
          <a:p>
            <a:pPr lvl="1">
              <a:lnSpc>
                <a:spcPct val="100000"/>
              </a:lnSpc>
              <a:spcBef>
                <a:spcPts val="0"/>
              </a:spcBef>
              <a:spcAft>
                <a:spcPts val="0"/>
              </a:spcAft>
              <a:buFont typeface="Arial" panose="020B0604020202020204" pitchFamily="34" charset="0"/>
              <a:buChar char="•"/>
            </a:pPr>
            <a:r>
              <a:rPr lang="en-GB" dirty="0" smtClean="0"/>
              <a:t> range </a:t>
            </a:r>
            <a:r>
              <a:rPr lang="en-GB" dirty="0"/>
              <a:t>of 2D/3D sketches </a:t>
            </a:r>
          </a:p>
          <a:p>
            <a:pPr lvl="1">
              <a:lnSpc>
                <a:spcPct val="100000"/>
              </a:lnSpc>
              <a:spcBef>
                <a:spcPts val="0"/>
              </a:spcBef>
              <a:spcAft>
                <a:spcPts val="0"/>
              </a:spcAft>
              <a:buFont typeface="Arial" panose="020B0604020202020204" pitchFamily="34" charset="0"/>
              <a:buChar char="•"/>
            </a:pPr>
            <a:r>
              <a:rPr lang="en-GB" dirty="0" smtClean="0"/>
              <a:t> oblique </a:t>
            </a:r>
            <a:endParaRPr lang="en-GB" dirty="0"/>
          </a:p>
          <a:p>
            <a:pPr lvl="1">
              <a:lnSpc>
                <a:spcPct val="100000"/>
              </a:lnSpc>
              <a:spcBef>
                <a:spcPts val="0"/>
              </a:spcBef>
              <a:spcAft>
                <a:spcPts val="0"/>
              </a:spcAft>
              <a:buFont typeface="Arial" panose="020B0604020202020204" pitchFamily="34" charset="0"/>
              <a:buChar char="•"/>
            </a:pPr>
            <a:r>
              <a:rPr lang="en-GB" dirty="0" smtClean="0"/>
              <a:t> isometric </a:t>
            </a:r>
            <a:endParaRPr lang="en-GB" dirty="0"/>
          </a:p>
          <a:p>
            <a:pPr lvl="1">
              <a:lnSpc>
                <a:spcPct val="100000"/>
              </a:lnSpc>
              <a:spcBef>
                <a:spcPts val="0"/>
              </a:spcBef>
              <a:spcAft>
                <a:spcPts val="0"/>
              </a:spcAft>
              <a:buFont typeface="Arial" panose="020B0604020202020204" pitchFamily="34" charset="0"/>
              <a:buChar char="•"/>
            </a:pPr>
            <a:r>
              <a:rPr lang="en-GB" dirty="0" smtClean="0"/>
              <a:t> perspective</a:t>
            </a:r>
            <a:r>
              <a:rPr lang="en-GB" dirty="0"/>
              <a:t>. </a:t>
            </a:r>
          </a:p>
          <a:p>
            <a:r>
              <a:rPr lang="en-GB" dirty="0"/>
              <a:t>	</a:t>
            </a:r>
          </a:p>
          <a:p>
            <a:pPr marL="0" indent="0">
              <a:buNone/>
            </a:pPr>
            <a:r>
              <a:rPr lang="en-GB" dirty="0"/>
              <a:t>	</a:t>
            </a:r>
          </a:p>
          <a:p>
            <a:pPr marL="0" indent="0">
              <a:spcBef>
                <a:spcPts val="0"/>
              </a:spcBef>
              <a:spcAft>
                <a:spcPts val="600"/>
              </a:spcAft>
              <a:buNone/>
            </a:pPr>
            <a:endParaRPr lang="en-US" dirty="0"/>
          </a:p>
        </p:txBody>
      </p:sp>
    </p:spTree>
    <p:extLst>
      <p:ext uri="{BB962C8B-B14F-4D97-AF65-F5344CB8AC3E}">
        <p14:creationId xmlns:p14="http://schemas.microsoft.com/office/powerpoint/2010/main" val="29666738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68096" y="585216"/>
            <a:ext cx="4550113" cy="1499616"/>
          </a:xfrm>
        </p:spPr>
        <p:txBody>
          <a:bodyPr>
            <a:normAutofit/>
          </a:bodyPr>
          <a:lstStyle/>
          <a:p>
            <a:r>
              <a:rPr lang="en-GB" dirty="0" smtClean="0"/>
              <a:t>Exam questions</a:t>
            </a:r>
            <a:endParaRPr lang="en-GB" dirty="0"/>
          </a:p>
        </p:txBody>
      </p:sp>
      <p:sp>
        <p:nvSpPr>
          <p:cNvPr id="2" name="Content Placeholder 1"/>
          <p:cNvSpPr>
            <a:spLocks noGrp="1"/>
          </p:cNvSpPr>
          <p:nvPr>
            <p:ph idx="1"/>
          </p:nvPr>
        </p:nvSpPr>
        <p:spPr>
          <a:xfrm>
            <a:off x="768096" y="1772816"/>
            <a:ext cx="8124384" cy="4032448"/>
          </a:xfrm>
        </p:spPr>
        <p:txBody>
          <a:bodyPr>
            <a:normAutofit/>
          </a:bodyPr>
          <a:lstStyle/>
          <a:p>
            <a:pPr>
              <a:lnSpc>
                <a:spcPct val="120000"/>
              </a:lnSpc>
              <a:spcBef>
                <a:spcPts val="0"/>
              </a:spcBef>
              <a:spcAft>
                <a:spcPts val="0"/>
              </a:spcAft>
            </a:pPr>
            <a:r>
              <a:rPr lang="en-GB" b="1" dirty="0"/>
              <a:t>Development — exploration/refinement </a:t>
            </a:r>
            <a:endParaRPr lang="en-GB" dirty="0"/>
          </a:p>
          <a:p>
            <a:pPr>
              <a:lnSpc>
                <a:spcPct val="120000"/>
              </a:lnSpc>
              <a:spcBef>
                <a:spcPts val="0"/>
              </a:spcBef>
              <a:spcAft>
                <a:spcPts val="0"/>
              </a:spcAft>
            </a:pPr>
            <a:r>
              <a:rPr lang="en-GB" dirty="0"/>
              <a:t>Graphics used at this stage are initially exploratory and will become progressively more detailed.</a:t>
            </a:r>
          </a:p>
          <a:p>
            <a:pPr lvl="1">
              <a:lnSpc>
                <a:spcPct val="120000"/>
              </a:lnSpc>
              <a:spcBef>
                <a:spcPts val="0"/>
              </a:spcBef>
              <a:spcAft>
                <a:spcPts val="0"/>
              </a:spcAft>
              <a:buFont typeface="Arial" panose="020B0604020202020204" pitchFamily="34" charset="0"/>
              <a:buChar char="•"/>
            </a:pPr>
            <a:r>
              <a:rPr lang="en-GB" dirty="0"/>
              <a:t> </a:t>
            </a:r>
            <a:r>
              <a:rPr lang="en-GB" dirty="0" smtClean="0"/>
              <a:t>designer </a:t>
            </a:r>
            <a:r>
              <a:rPr lang="en-GB" dirty="0"/>
              <a:t>will still be problem solving, graphics may still be produced quickly </a:t>
            </a:r>
          </a:p>
          <a:p>
            <a:pPr lvl="1">
              <a:lnSpc>
                <a:spcPct val="120000"/>
              </a:lnSpc>
              <a:spcBef>
                <a:spcPts val="0"/>
              </a:spcBef>
              <a:spcAft>
                <a:spcPts val="0"/>
              </a:spcAft>
              <a:buFont typeface="Arial" panose="020B0604020202020204" pitchFamily="34" charset="0"/>
              <a:buChar char="•"/>
            </a:pPr>
            <a:r>
              <a:rPr lang="en-GB" dirty="0"/>
              <a:t> </a:t>
            </a:r>
            <a:r>
              <a:rPr lang="en-GB" dirty="0" smtClean="0"/>
              <a:t>some </a:t>
            </a:r>
            <a:r>
              <a:rPr lang="en-GB" dirty="0"/>
              <a:t>explanatory graphics may begin to appear to help visualise emerging details </a:t>
            </a:r>
          </a:p>
          <a:p>
            <a:pPr lvl="1">
              <a:lnSpc>
                <a:spcPct val="120000"/>
              </a:lnSpc>
              <a:spcBef>
                <a:spcPts val="0"/>
              </a:spcBef>
              <a:spcAft>
                <a:spcPts val="0"/>
              </a:spcAft>
              <a:buFont typeface="Arial" panose="020B0604020202020204" pitchFamily="34" charset="0"/>
              <a:buChar char="•"/>
            </a:pPr>
            <a:r>
              <a:rPr lang="en-GB" dirty="0"/>
              <a:t> </a:t>
            </a:r>
            <a:r>
              <a:rPr lang="en-GB" dirty="0" smtClean="0"/>
              <a:t>range </a:t>
            </a:r>
            <a:r>
              <a:rPr lang="en-GB" dirty="0"/>
              <a:t>of 2D/3D sketches </a:t>
            </a:r>
          </a:p>
          <a:p>
            <a:pPr lvl="1">
              <a:lnSpc>
                <a:spcPct val="120000"/>
              </a:lnSpc>
              <a:spcBef>
                <a:spcPts val="0"/>
              </a:spcBef>
              <a:spcAft>
                <a:spcPts val="0"/>
              </a:spcAft>
              <a:buFont typeface="Arial" panose="020B0604020202020204" pitchFamily="34" charset="0"/>
              <a:buChar char="•"/>
            </a:pPr>
            <a:r>
              <a:rPr lang="en-GB" dirty="0"/>
              <a:t> </a:t>
            </a:r>
            <a:r>
              <a:rPr lang="en-GB" dirty="0" smtClean="0"/>
              <a:t>pictorial </a:t>
            </a:r>
            <a:r>
              <a:rPr lang="en-GB" dirty="0"/>
              <a:t>drawings </a:t>
            </a:r>
          </a:p>
          <a:p>
            <a:pPr lvl="1">
              <a:lnSpc>
                <a:spcPct val="120000"/>
              </a:lnSpc>
              <a:spcBef>
                <a:spcPts val="0"/>
              </a:spcBef>
              <a:spcAft>
                <a:spcPts val="0"/>
              </a:spcAft>
              <a:buFont typeface="Arial" panose="020B0604020202020204" pitchFamily="34" charset="0"/>
              <a:buChar char="•"/>
            </a:pPr>
            <a:r>
              <a:rPr lang="en-GB" dirty="0"/>
              <a:t> </a:t>
            </a:r>
            <a:r>
              <a:rPr lang="en-GB" dirty="0" smtClean="0"/>
              <a:t>scale </a:t>
            </a:r>
            <a:r>
              <a:rPr lang="en-GB" dirty="0"/>
              <a:t>drawings </a:t>
            </a:r>
          </a:p>
          <a:p>
            <a:pPr lvl="1">
              <a:lnSpc>
                <a:spcPct val="120000"/>
              </a:lnSpc>
              <a:spcBef>
                <a:spcPts val="0"/>
              </a:spcBef>
              <a:spcAft>
                <a:spcPts val="0"/>
              </a:spcAft>
              <a:buFont typeface="Arial" panose="020B0604020202020204" pitchFamily="34" charset="0"/>
              <a:buChar char="•"/>
            </a:pPr>
            <a:r>
              <a:rPr lang="en-GB" dirty="0"/>
              <a:t> </a:t>
            </a:r>
            <a:r>
              <a:rPr lang="en-GB" dirty="0" smtClean="0"/>
              <a:t>orthographic/dimensioned </a:t>
            </a:r>
            <a:r>
              <a:rPr lang="en-GB" dirty="0"/>
              <a:t>drawings of emerging details </a:t>
            </a:r>
          </a:p>
          <a:p>
            <a:pPr lvl="1">
              <a:lnSpc>
                <a:spcPct val="120000"/>
              </a:lnSpc>
              <a:spcBef>
                <a:spcPts val="0"/>
              </a:spcBef>
              <a:spcAft>
                <a:spcPts val="0"/>
              </a:spcAft>
              <a:buFont typeface="Arial" panose="020B0604020202020204" pitchFamily="34" charset="0"/>
              <a:buChar char="•"/>
            </a:pPr>
            <a:r>
              <a:rPr lang="en-GB" dirty="0"/>
              <a:t> </a:t>
            </a:r>
            <a:r>
              <a:rPr lang="en-GB" dirty="0" smtClean="0"/>
              <a:t>exploded </a:t>
            </a:r>
            <a:r>
              <a:rPr lang="en-GB" dirty="0"/>
              <a:t>sketches of emerging details </a:t>
            </a:r>
          </a:p>
          <a:p>
            <a:pPr lvl="1">
              <a:lnSpc>
                <a:spcPct val="120000"/>
              </a:lnSpc>
              <a:spcBef>
                <a:spcPts val="0"/>
              </a:spcBef>
              <a:spcAft>
                <a:spcPts val="0"/>
              </a:spcAft>
              <a:buFont typeface="Arial" panose="020B0604020202020204" pitchFamily="34" charset="0"/>
              <a:buChar char="•"/>
            </a:pPr>
            <a:r>
              <a:rPr lang="en-GB" dirty="0"/>
              <a:t> </a:t>
            </a:r>
            <a:r>
              <a:rPr lang="en-GB" dirty="0" smtClean="0"/>
              <a:t>sectional </a:t>
            </a:r>
            <a:r>
              <a:rPr lang="en-GB" dirty="0"/>
              <a:t>sketches of emerging details rendered views. (manual/CAD) </a:t>
            </a:r>
          </a:p>
          <a:p>
            <a:r>
              <a:rPr lang="en-GB" dirty="0"/>
              <a:t>	</a:t>
            </a:r>
          </a:p>
        </p:txBody>
      </p:sp>
    </p:spTree>
    <p:extLst>
      <p:ext uri="{BB962C8B-B14F-4D97-AF65-F5344CB8AC3E}">
        <p14:creationId xmlns:p14="http://schemas.microsoft.com/office/powerpoint/2010/main" val="13848377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68096" y="585216"/>
            <a:ext cx="4550113" cy="1499616"/>
          </a:xfrm>
        </p:spPr>
        <p:txBody>
          <a:bodyPr>
            <a:normAutofit/>
          </a:bodyPr>
          <a:lstStyle/>
          <a:p>
            <a:r>
              <a:rPr lang="en-GB" dirty="0" smtClean="0"/>
              <a:t>Exam questions</a:t>
            </a:r>
            <a:endParaRPr lang="en-GB" dirty="0"/>
          </a:p>
        </p:txBody>
      </p:sp>
      <p:sp>
        <p:nvSpPr>
          <p:cNvPr id="2" name="Content Placeholder 1"/>
          <p:cNvSpPr>
            <a:spLocks noGrp="1"/>
          </p:cNvSpPr>
          <p:nvPr>
            <p:ph idx="1"/>
          </p:nvPr>
        </p:nvSpPr>
        <p:spPr>
          <a:xfrm>
            <a:off x="768096" y="1772816"/>
            <a:ext cx="8124384" cy="4968552"/>
          </a:xfrm>
        </p:spPr>
        <p:txBody>
          <a:bodyPr>
            <a:normAutofit fontScale="70000" lnSpcReduction="20000"/>
          </a:bodyPr>
          <a:lstStyle/>
          <a:p>
            <a:pPr>
              <a:lnSpc>
                <a:spcPct val="120000"/>
              </a:lnSpc>
              <a:spcBef>
                <a:spcPts val="0"/>
              </a:spcBef>
              <a:spcAft>
                <a:spcPts val="0"/>
              </a:spcAft>
            </a:pPr>
            <a:r>
              <a:rPr lang="en-GB" sz="2600" b="1" dirty="0"/>
              <a:t>Production </a:t>
            </a:r>
            <a:endParaRPr lang="en-GB" sz="2600" dirty="0"/>
          </a:p>
          <a:p>
            <a:pPr>
              <a:lnSpc>
                <a:spcPct val="120000"/>
              </a:lnSpc>
              <a:spcBef>
                <a:spcPts val="0"/>
              </a:spcBef>
              <a:spcAft>
                <a:spcPts val="0"/>
              </a:spcAft>
            </a:pPr>
            <a:r>
              <a:rPr lang="en-GB" sz="2600" dirty="0"/>
              <a:t>Graphics used at this stage are to aid production. These will be rich in information containing sufficient detail to allow prototypes to be made and final manufacture to take place</a:t>
            </a:r>
            <a:r>
              <a:rPr lang="en-GB" sz="2600" dirty="0" smtClean="0"/>
              <a:t>. These </a:t>
            </a:r>
            <a:r>
              <a:rPr lang="en-GB" sz="2600" dirty="0"/>
              <a:t>graphics require a high degree of accuracy.</a:t>
            </a:r>
          </a:p>
          <a:p>
            <a:pPr lvl="1">
              <a:lnSpc>
                <a:spcPct val="120000"/>
              </a:lnSpc>
              <a:spcBef>
                <a:spcPts val="0"/>
              </a:spcBef>
              <a:spcAft>
                <a:spcPts val="0"/>
              </a:spcAft>
              <a:buFont typeface="Arial" panose="020B0604020202020204" pitchFamily="34" charset="0"/>
              <a:buChar char="•"/>
            </a:pPr>
            <a:r>
              <a:rPr lang="en-GB" sz="2200" dirty="0" smtClean="0"/>
              <a:t> dimensioned </a:t>
            </a:r>
            <a:r>
              <a:rPr lang="en-GB" sz="2200" dirty="0"/>
              <a:t>orthographic drawings/working drawings — produced on CAD or with drawing equipment </a:t>
            </a:r>
          </a:p>
          <a:p>
            <a:pPr lvl="1">
              <a:lnSpc>
                <a:spcPct val="120000"/>
              </a:lnSpc>
              <a:spcBef>
                <a:spcPts val="0"/>
              </a:spcBef>
              <a:spcAft>
                <a:spcPts val="0"/>
              </a:spcAft>
              <a:buFont typeface="Arial" panose="020B0604020202020204" pitchFamily="34" charset="0"/>
              <a:buChar char="•"/>
            </a:pPr>
            <a:r>
              <a:rPr lang="en-GB" sz="2200" dirty="0"/>
              <a:t> </a:t>
            </a:r>
            <a:r>
              <a:rPr lang="en-GB" sz="2200" dirty="0" smtClean="0"/>
              <a:t>sectioned </a:t>
            </a:r>
            <a:r>
              <a:rPr lang="en-GB" sz="2200" dirty="0"/>
              <a:t>orthographic </a:t>
            </a:r>
          </a:p>
          <a:p>
            <a:pPr lvl="1">
              <a:lnSpc>
                <a:spcPct val="120000"/>
              </a:lnSpc>
              <a:spcBef>
                <a:spcPts val="0"/>
              </a:spcBef>
              <a:spcAft>
                <a:spcPts val="0"/>
              </a:spcAft>
              <a:buFont typeface="Arial" panose="020B0604020202020204" pitchFamily="34" charset="0"/>
              <a:buChar char="•"/>
            </a:pPr>
            <a:r>
              <a:rPr lang="en-GB" sz="2200" dirty="0"/>
              <a:t> </a:t>
            </a:r>
            <a:r>
              <a:rPr lang="en-GB" sz="2200" dirty="0" smtClean="0"/>
              <a:t>exploded</a:t>
            </a:r>
            <a:r>
              <a:rPr lang="en-GB" sz="2200" dirty="0"/>
              <a:t>. </a:t>
            </a:r>
          </a:p>
          <a:p>
            <a:pPr>
              <a:lnSpc>
                <a:spcPct val="120000"/>
              </a:lnSpc>
              <a:spcBef>
                <a:spcPts val="0"/>
              </a:spcBef>
              <a:spcAft>
                <a:spcPts val="0"/>
              </a:spcAft>
            </a:pPr>
            <a:endParaRPr lang="en-GB" sz="2600" dirty="0"/>
          </a:p>
          <a:p>
            <a:pPr marL="0" indent="0">
              <a:lnSpc>
                <a:spcPct val="120000"/>
              </a:lnSpc>
              <a:spcBef>
                <a:spcPts val="0"/>
              </a:spcBef>
              <a:spcAft>
                <a:spcPts val="0"/>
              </a:spcAft>
              <a:buNone/>
            </a:pPr>
            <a:r>
              <a:rPr lang="en-GB" sz="2600" b="1" dirty="0"/>
              <a:t>Presentation </a:t>
            </a:r>
            <a:endParaRPr lang="en-GB" sz="2600" dirty="0"/>
          </a:p>
          <a:p>
            <a:pPr marL="0" indent="0">
              <a:lnSpc>
                <a:spcPct val="120000"/>
              </a:lnSpc>
              <a:spcBef>
                <a:spcPts val="0"/>
              </a:spcBef>
              <a:spcAft>
                <a:spcPts val="0"/>
              </a:spcAft>
              <a:buNone/>
            </a:pPr>
            <a:r>
              <a:rPr lang="en-GB" sz="2600" dirty="0"/>
              <a:t>Graphics used at this stage are mainly presentation/promotional. These graphics would be used to communicate the design to the client and for advertising purposes. These must not be too technical as the client may not understand them.</a:t>
            </a:r>
          </a:p>
          <a:p>
            <a:pPr lvl="1">
              <a:lnSpc>
                <a:spcPct val="120000"/>
              </a:lnSpc>
              <a:spcBef>
                <a:spcPts val="0"/>
              </a:spcBef>
              <a:spcAft>
                <a:spcPts val="0"/>
              </a:spcAft>
              <a:buFont typeface="Arial" panose="020B0604020202020204" pitchFamily="34" charset="0"/>
              <a:buChar char="•"/>
            </a:pPr>
            <a:r>
              <a:rPr lang="en-GB" sz="2200" dirty="0"/>
              <a:t> </a:t>
            </a:r>
            <a:r>
              <a:rPr lang="en-GB" sz="2200" dirty="0" smtClean="0"/>
              <a:t>must </a:t>
            </a:r>
            <a:r>
              <a:rPr lang="en-GB" sz="2200" dirty="0"/>
              <a:t>provide a very clear image that is visually appealing </a:t>
            </a:r>
          </a:p>
          <a:p>
            <a:pPr lvl="1">
              <a:lnSpc>
                <a:spcPct val="120000"/>
              </a:lnSpc>
              <a:spcBef>
                <a:spcPts val="0"/>
              </a:spcBef>
              <a:spcAft>
                <a:spcPts val="0"/>
              </a:spcAft>
              <a:buFont typeface="Arial" panose="020B0604020202020204" pitchFamily="34" charset="0"/>
              <a:buChar char="•"/>
            </a:pPr>
            <a:r>
              <a:rPr lang="en-GB" sz="2200" dirty="0"/>
              <a:t> </a:t>
            </a:r>
            <a:r>
              <a:rPr lang="en-GB" sz="2200" dirty="0" smtClean="0"/>
              <a:t>graphics </a:t>
            </a:r>
            <a:r>
              <a:rPr lang="en-GB" sz="2200" dirty="0"/>
              <a:t>should look as realistic as possible </a:t>
            </a:r>
          </a:p>
          <a:p>
            <a:pPr lvl="1">
              <a:lnSpc>
                <a:spcPct val="120000"/>
              </a:lnSpc>
              <a:spcBef>
                <a:spcPts val="0"/>
              </a:spcBef>
              <a:spcAft>
                <a:spcPts val="0"/>
              </a:spcAft>
              <a:buFont typeface="Arial" panose="020B0604020202020204" pitchFamily="34" charset="0"/>
              <a:buChar char="•"/>
            </a:pPr>
            <a:r>
              <a:rPr lang="en-GB" sz="2200" dirty="0"/>
              <a:t> </a:t>
            </a:r>
            <a:r>
              <a:rPr lang="en-GB" sz="2200" dirty="0" smtClean="0"/>
              <a:t>manual </a:t>
            </a:r>
            <a:r>
              <a:rPr lang="en-GB" sz="2200" dirty="0"/>
              <a:t>rendered illustration </a:t>
            </a:r>
          </a:p>
          <a:p>
            <a:pPr lvl="1">
              <a:lnSpc>
                <a:spcPct val="120000"/>
              </a:lnSpc>
              <a:spcBef>
                <a:spcPts val="0"/>
              </a:spcBef>
              <a:spcAft>
                <a:spcPts val="0"/>
              </a:spcAft>
              <a:buFont typeface="Arial" panose="020B0604020202020204" pitchFamily="34" charset="0"/>
              <a:buChar char="•"/>
            </a:pPr>
            <a:r>
              <a:rPr lang="en-GB" sz="2200" dirty="0"/>
              <a:t> </a:t>
            </a:r>
            <a:r>
              <a:rPr lang="en-GB" sz="2200" dirty="0" smtClean="0"/>
              <a:t>render </a:t>
            </a:r>
            <a:r>
              <a:rPr lang="en-GB" sz="2200" dirty="0"/>
              <a:t>CAD illustration/animations. </a:t>
            </a:r>
          </a:p>
          <a:p>
            <a:pPr>
              <a:lnSpc>
                <a:spcPct val="120000"/>
              </a:lnSpc>
              <a:spcBef>
                <a:spcPts val="0"/>
              </a:spcBef>
              <a:spcAft>
                <a:spcPts val="0"/>
              </a:spcAft>
            </a:pPr>
            <a:r>
              <a:rPr lang="en-GB" sz="2600" dirty="0"/>
              <a:t>	</a:t>
            </a:r>
          </a:p>
          <a:p>
            <a:endParaRPr lang="en-GB" dirty="0"/>
          </a:p>
        </p:txBody>
      </p:sp>
    </p:spTree>
    <p:extLst>
      <p:ext uri="{BB962C8B-B14F-4D97-AF65-F5344CB8AC3E}">
        <p14:creationId xmlns:p14="http://schemas.microsoft.com/office/powerpoint/2010/main" val="3555106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5D370C1-F51B-465B-8D9B-8A0F6C696D7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1123" r="9091" b="616"/>
          <a:stretch/>
        </p:blipFill>
        <p:spPr>
          <a:xfrm>
            <a:off x="20" y="10"/>
            <a:ext cx="9143980" cy="6857990"/>
          </a:xfrm>
          <a:prstGeom prst="rect">
            <a:avLst/>
          </a:prstGeom>
        </p:spPr>
      </p:pic>
      <p:sp>
        <p:nvSpPr>
          <p:cNvPr id="78" name="Rectangle 77">
            <a:extLst>
              <a:ext uri="{FF2B5EF4-FFF2-40B4-BE49-F238E27FC236}">
                <a16:creationId xmlns:a16="http://schemas.microsoft.com/office/drawing/2014/main" id="{57D175FC-84CC-4D12-A5E2-FA27D934E9C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64198" cy="6858000"/>
          </a:xfrm>
          <a:prstGeom prst="rect">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 name="Title 3"/>
          <p:cNvSpPr>
            <a:spLocks noGrp="1"/>
          </p:cNvSpPr>
          <p:nvPr>
            <p:ph type="title"/>
          </p:nvPr>
        </p:nvSpPr>
        <p:spPr>
          <a:xfrm>
            <a:off x="768096" y="585216"/>
            <a:ext cx="4550112" cy="1499616"/>
          </a:xfrm>
        </p:spPr>
        <p:txBody>
          <a:bodyPr>
            <a:normAutofit/>
          </a:bodyPr>
          <a:lstStyle/>
          <a:p>
            <a:r>
              <a:rPr lang="en-GB">
                <a:solidFill>
                  <a:srgbClr val="000000"/>
                </a:solidFill>
              </a:rPr>
              <a:t>The use of graphics in the design process</a:t>
            </a:r>
          </a:p>
        </p:txBody>
      </p:sp>
      <p:cxnSp>
        <p:nvCxnSpPr>
          <p:cNvPr id="80" name="Straight Connector 79">
            <a:extLst>
              <a:ext uri="{FF2B5EF4-FFF2-40B4-BE49-F238E27FC236}">
                <a16:creationId xmlns:a16="http://schemas.microsoft.com/office/drawing/2014/main" id="{8AC38328-2D50-4DDB-BD20-28DE12E4996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768096" y="2286000"/>
            <a:ext cx="4550112" cy="4023360"/>
          </a:xfrm>
        </p:spPr>
        <p:txBody>
          <a:bodyPr>
            <a:normAutofit lnSpcReduction="10000"/>
          </a:bodyPr>
          <a:lstStyle/>
          <a:p>
            <a:pPr marL="0" indent="0">
              <a:spcBef>
                <a:spcPts val="0"/>
              </a:spcBef>
              <a:spcAft>
                <a:spcPts val="600"/>
              </a:spcAft>
              <a:buNone/>
            </a:pPr>
            <a:r>
              <a:rPr lang="en-US" sz="1600" dirty="0">
                <a:solidFill>
                  <a:srgbClr val="000000"/>
                </a:solidFill>
              </a:rPr>
              <a:t>In the design process, it is important to consider which type of graphics are required to help: </a:t>
            </a:r>
          </a:p>
          <a:p>
            <a:pPr marL="0" indent="0">
              <a:spcBef>
                <a:spcPts val="0"/>
              </a:spcBef>
              <a:spcAft>
                <a:spcPts val="600"/>
              </a:spcAft>
              <a:buNone/>
            </a:pPr>
            <a:r>
              <a:rPr lang="en-US" sz="1600" dirty="0" err="1">
                <a:solidFill>
                  <a:srgbClr val="000000"/>
                </a:solidFill>
              </a:rPr>
              <a:t>Visualise</a:t>
            </a:r>
            <a:r>
              <a:rPr lang="en-US" sz="1600" dirty="0">
                <a:solidFill>
                  <a:srgbClr val="000000"/>
                </a:solidFill>
              </a:rPr>
              <a:t>, define and communicate the development of a design proposal. </a:t>
            </a:r>
          </a:p>
          <a:p>
            <a:pPr marL="0" indent="0">
              <a:spcBef>
                <a:spcPts val="0"/>
              </a:spcBef>
              <a:spcAft>
                <a:spcPts val="600"/>
              </a:spcAft>
              <a:buNone/>
            </a:pPr>
            <a:endParaRPr lang="en-US" sz="1600" dirty="0" smtClean="0">
              <a:solidFill>
                <a:srgbClr val="000000"/>
              </a:solidFill>
            </a:endParaRPr>
          </a:p>
          <a:p>
            <a:pPr marL="0" indent="0">
              <a:spcBef>
                <a:spcPts val="0"/>
              </a:spcBef>
              <a:spcAft>
                <a:spcPts val="600"/>
              </a:spcAft>
              <a:buNone/>
            </a:pPr>
            <a:r>
              <a:rPr lang="en-US" sz="1600" dirty="0" smtClean="0">
                <a:solidFill>
                  <a:srgbClr val="000000"/>
                </a:solidFill>
              </a:rPr>
              <a:t>Generate </a:t>
            </a:r>
            <a:r>
              <a:rPr lang="en-US" sz="1600" dirty="0">
                <a:solidFill>
                  <a:srgbClr val="000000"/>
                </a:solidFill>
              </a:rPr>
              <a:t>and explore ideas</a:t>
            </a:r>
          </a:p>
          <a:p>
            <a:pPr marL="0" indent="0">
              <a:spcBef>
                <a:spcPts val="0"/>
              </a:spcBef>
              <a:spcAft>
                <a:spcPts val="600"/>
              </a:spcAft>
              <a:buNone/>
            </a:pPr>
            <a:r>
              <a:rPr lang="en-US" sz="1600" dirty="0">
                <a:solidFill>
                  <a:srgbClr val="000000"/>
                </a:solidFill>
              </a:rPr>
              <a:t>Test and refine ideas in relation to aesthetics and ergonomics.</a:t>
            </a:r>
          </a:p>
          <a:p>
            <a:pPr marL="0" indent="0">
              <a:spcBef>
                <a:spcPts val="0"/>
              </a:spcBef>
              <a:spcAft>
                <a:spcPts val="600"/>
              </a:spcAft>
              <a:buNone/>
            </a:pPr>
            <a:endParaRPr lang="en-US" sz="1600" dirty="0">
              <a:solidFill>
                <a:srgbClr val="000000"/>
              </a:solidFill>
            </a:endParaRPr>
          </a:p>
          <a:p>
            <a:pPr marL="0" indent="0">
              <a:spcBef>
                <a:spcPts val="0"/>
              </a:spcBef>
              <a:spcAft>
                <a:spcPts val="600"/>
              </a:spcAft>
              <a:buNone/>
            </a:pPr>
            <a:r>
              <a:rPr lang="en-US" sz="1600" dirty="0">
                <a:solidFill>
                  <a:srgbClr val="000000"/>
                </a:solidFill>
              </a:rPr>
              <a:t>At different stages in the design process, it is necessary to </a:t>
            </a:r>
            <a:r>
              <a:rPr lang="en-US" sz="1600" b="1" dirty="0">
                <a:solidFill>
                  <a:srgbClr val="000000"/>
                </a:solidFill>
              </a:rPr>
              <a:t>consider which type of graphic technique should be used for a specific purpose</a:t>
            </a:r>
            <a:r>
              <a:rPr lang="en-US" sz="1600" dirty="0">
                <a:solidFill>
                  <a:srgbClr val="000000"/>
                </a:solidFill>
              </a:rPr>
              <a:t>. </a:t>
            </a:r>
          </a:p>
          <a:p>
            <a:pPr marL="0" indent="0">
              <a:spcBef>
                <a:spcPts val="0"/>
              </a:spcBef>
              <a:spcAft>
                <a:spcPts val="600"/>
              </a:spcAft>
              <a:buNone/>
            </a:pPr>
            <a:endParaRPr lang="en-US" sz="1600" dirty="0">
              <a:solidFill>
                <a:srgbClr val="000000"/>
              </a:solidFill>
            </a:endParaRPr>
          </a:p>
          <a:p>
            <a:pPr marL="0" indent="0">
              <a:spcBef>
                <a:spcPts val="0"/>
              </a:spcBef>
              <a:spcAft>
                <a:spcPts val="600"/>
              </a:spcAft>
              <a:buNone/>
            </a:pPr>
            <a:r>
              <a:rPr lang="en-US" sz="1600" dirty="0">
                <a:solidFill>
                  <a:srgbClr val="000000"/>
                </a:solidFill>
              </a:rPr>
              <a:t>When the graphics are chosen and employed correctly, they can enhance the design process, however it can take time to develop your skills and create the appropriate graphics. </a:t>
            </a:r>
          </a:p>
        </p:txBody>
      </p:sp>
    </p:spTree>
    <p:extLst>
      <p:ext uri="{BB962C8B-B14F-4D97-AF65-F5344CB8AC3E}">
        <p14:creationId xmlns:p14="http://schemas.microsoft.com/office/powerpoint/2010/main" val="3389500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68096" y="585216"/>
            <a:ext cx="4550112" cy="1499616"/>
          </a:xfrm>
        </p:spPr>
        <p:txBody>
          <a:bodyPr>
            <a:normAutofit/>
          </a:bodyPr>
          <a:lstStyle/>
          <a:p>
            <a:r>
              <a:rPr lang="en-GB"/>
              <a:t>Notes for developing your graphic skills</a:t>
            </a:r>
          </a:p>
        </p:txBody>
      </p:sp>
      <p:sp>
        <p:nvSpPr>
          <p:cNvPr id="2" name="Content Placeholder 1"/>
          <p:cNvSpPr>
            <a:spLocks noGrp="1"/>
          </p:cNvSpPr>
          <p:nvPr>
            <p:ph idx="1"/>
          </p:nvPr>
        </p:nvSpPr>
        <p:spPr>
          <a:xfrm>
            <a:off x="768096" y="2286000"/>
            <a:ext cx="4550112" cy="4023360"/>
          </a:xfrm>
        </p:spPr>
        <p:txBody>
          <a:bodyPr>
            <a:normAutofit/>
          </a:bodyPr>
          <a:lstStyle/>
          <a:p>
            <a:pPr marL="0" indent="0">
              <a:spcBef>
                <a:spcPts val="0"/>
              </a:spcBef>
              <a:spcAft>
                <a:spcPts val="600"/>
              </a:spcAft>
              <a:buNone/>
            </a:pPr>
            <a:r>
              <a:rPr lang="en-US" sz="1900" dirty="0"/>
              <a:t>Basic sketching skills must be established before moving on to more complex drawing types.</a:t>
            </a:r>
          </a:p>
          <a:p>
            <a:pPr marL="0" indent="0">
              <a:spcBef>
                <a:spcPts val="0"/>
              </a:spcBef>
              <a:spcAft>
                <a:spcPts val="600"/>
              </a:spcAft>
              <a:buNone/>
            </a:pPr>
            <a:endParaRPr lang="en-US" sz="1900" dirty="0"/>
          </a:p>
          <a:p>
            <a:pPr marL="0" indent="0">
              <a:spcBef>
                <a:spcPts val="0"/>
              </a:spcBef>
              <a:spcAft>
                <a:spcPts val="600"/>
              </a:spcAft>
              <a:buNone/>
            </a:pPr>
            <a:r>
              <a:rPr lang="en-US" sz="1900" dirty="0"/>
              <a:t>Follow the guidance and strategies and develop confidence in applying graphics quickly and freely throughout the design process.</a:t>
            </a:r>
          </a:p>
          <a:p>
            <a:pPr marL="0" indent="0">
              <a:spcBef>
                <a:spcPts val="0"/>
              </a:spcBef>
              <a:spcAft>
                <a:spcPts val="600"/>
              </a:spcAft>
              <a:buNone/>
            </a:pPr>
            <a:endParaRPr lang="en-US" sz="1900" dirty="0"/>
          </a:p>
          <a:p>
            <a:pPr marL="0" indent="0">
              <a:spcBef>
                <a:spcPts val="0"/>
              </a:spcBef>
              <a:spcAft>
                <a:spcPts val="600"/>
              </a:spcAft>
              <a:buNone/>
            </a:pPr>
            <a:r>
              <a:rPr lang="en-US" sz="1900" b="1" dirty="0"/>
              <a:t>Do not be too precious about your graphics as time is limited. </a:t>
            </a:r>
          </a:p>
          <a:p>
            <a:pPr marL="0" indent="0">
              <a:spcBef>
                <a:spcPts val="0"/>
              </a:spcBef>
              <a:spcAft>
                <a:spcPts val="600"/>
              </a:spcAft>
              <a:buNone/>
            </a:pPr>
            <a:r>
              <a:rPr lang="en-US" sz="1900" dirty="0"/>
              <a:t>Develop the skills and techniques to allow for mistakes, experimentation and exploration.</a:t>
            </a:r>
          </a:p>
        </p:txBody>
      </p:sp>
      <p:pic>
        <p:nvPicPr>
          <p:cNvPr id="2050" name="Picture 2" descr="Industrial Design Sketching - Helmet | Sketch design, Sketches ...">
            <a:extLst>
              <a:ext uri="{FF2B5EF4-FFF2-40B4-BE49-F238E27FC236}">
                <a16:creationId xmlns:a16="http://schemas.microsoft.com/office/drawing/2014/main" id="{25F83689-7E1D-4222-A10D-5CD7D85F1E9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705" r="19457"/>
          <a:stretch/>
        </p:blipFill>
        <p:spPr bwMode="auto">
          <a:xfrm>
            <a:off x="5664199" y="10"/>
            <a:ext cx="347980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6007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Here are some quick ideation doodles... — JBID">
            <a:extLst>
              <a:ext uri="{FF2B5EF4-FFF2-40B4-BE49-F238E27FC236}">
                <a16:creationId xmlns:a16="http://schemas.microsoft.com/office/drawing/2014/main" id="{32C45B6B-106C-4F78-83C6-700A733E62E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9091" b="10581"/>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57D175FC-84CC-4D12-A5E2-FA27D934E9C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64198" cy="6858000"/>
          </a:xfrm>
          <a:prstGeom prst="rect">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 name="Title 3"/>
          <p:cNvSpPr>
            <a:spLocks noGrp="1"/>
          </p:cNvSpPr>
          <p:nvPr>
            <p:ph type="title"/>
          </p:nvPr>
        </p:nvSpPr>
        <p:spPr>
          <a:xfrm>
            <a:off x="768096" y="585216"/>
            <a:ext cx="4550112" cy="1499616"/>
          </a:xfrm>
        </p:spPr>
        <p:txBody>
          <a:bodyPr>
            <a:normAutofit/>
          </a:bodyPr>
          <a:lstStyle/>
          <a:p>
            <a:r>
              <a:rPr lang="en-GB">
                <a:solidFill>
                  <a:srgbClr val="000000"/>
                </a:solidFill>
              </a:rPr>
              <a:t>Notes for developing your graphic skills</a:t>
            </a:r>
          </a:p>
        </p:txBody>
      </p:sp>
      <p:cxnSp>
        <p:nvCxnSpPr>
          <p:cNvPr id="73" name="Straight Connector 72">
            <a:extLst>
              <a:ext uri="{FF2B5EF4-FFF2-40B4-BE49-F238E27FC236}">
                <a16:creationId xmlns:a16="http://schemas.microsoft.com/office/drawing/2014/main" id="{8AC38328-2D50-4DDB-BD20-28DE12E4996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768096" y="2286000"/>
            <a:ext cx="4550112" cy="4383360"/>
          </a:xfrm>
        </p:spPr>
        <p:txBody>
          <a:bodyPr>
            <a:normAutofit fontScale="92500" lnSpcReduction="10000"/>
          </a:bodyPr>
          <a:lstStyle/>
          <a:p>
            <a:pPr marL="0" indent="0">
              <a:spcBef>
                <a:spcPts val="0"/>
              </a:spcBef>
              <a:spcAft>
                <a:spcPts val="600"/>
              </a:spcAft>
              <a:buNone/>
            </a:pPr>
            <a:r>
              <a:rPr lang="en-US" sz="1600" dirty="0">
                <a:solidFill>
                  <a:srgbClr val="000000"/>
                </a:solidFill>
              </a:rPr>
              <a:t>The following pages will help you decide which type of graphics to use and when to use them throughout the design process. This will cover:</a:t>
            </a:r>
          </a:p>
          <a:p>
            <a:pPr marL="0" indent="0">
              <a:spcBef>
                <a:spcPts val="0"/>
              </a:spcBef>
              <a:spcAft>
                <a:spcPts val="600"/>
              </a:spcAft>
              <a:buNone/>
            </a:pPr>
            <a:endParaRPr lang="en-US" sz="1600" dirty="0">
              <a:solidFill>
                <a:srgbClr val="000000"/>
              </a:solidFill>
            </a:endParaRPr>
          </a:p>
          <a:p>
            <a:pPr lvl="1">
              <a:spcBef>
                <a:spcPts val="0"/>
              </a:spcBef>
              <a:spcAft>
                <a:spcPts val="600"/>
              </a:spcAft>
              <a:buFont typeface="Arial" panose="020B0604020202020204" pitchFamily="34" charset="0"/>
              <a:buChar char="•"/>
            </a:pPr>
            <a:r>
              <a:rPr lang="en-US" dirty="0">
                <a:solidFill>
                  <a:srgbClr val="000000"/>
                </a:solidFill>
              </a:rPr>
              <a:t>Sketches</a:t>
            </a:r>
          </a:p>
          <a:p>
            <a:pPr lvl="1">
              <a:spcBef>
                <a:spcPts val="0"/>
              </a:spcBef>
              <a:spcAft>
                <a:spcPts val="600"/>
              </a:spcAft>
              <a:buFont typeface="Arial" panose="020B0604020202020204" pitchFamily="34" charset="0"/>
              <a:buChar char="•"/>
            </a:pPr>
            <a:r>
              <a:rPr lang="en-US" dirty="0">
                <a:solidFill>
                  <a:srgbClr val="000000"/>
                </a:solidFill>
              </a:rPr>
              <a:t>Orthographic (2D) drawings</a:t>
            </a:r>
          </a:p>
          <a:p>
            <a:pPr lvl="1">
              <a:spcBef>
                <a:spcPts val="0"/>
              </a:spcBef>
              <a:spcAft>
                <a:spcPts val="600"/>
              </a:spcAft>
              <a:buFont typeface="Arial" panose="020B0604020202020204" pitchFamily="34" charset="0"/>
              <a:buChar char="•"/>
            </a:pPr>
            <a:r>
              <a:rPr lang="en-US" dirty="0">
                <a:solidFill>
                  <a:srgbClr val="000000"/>
                </a:solidFill>
              </a:rPr>
              <a:t>Pictorial (3D) drawings</a:t>
            </a:r>
          </a:p>
          <a:p>
            <a:pPr lvl="1">
              <a:spcBef>
                <a:spcPts val="0"/>
              </a:spcBef>
              <a:spcAft>
                <a:spcPts val="600"/>
              </a:spcAft>
              <a:buFont typeface="Arial" panose="020B0604020202020204" pitchFamily="34" charset="0"/>
              <a:buChar char="•"/>
            </a:pPr>
            <a:r>
              <a:rPr lang="en-US" dirty="0">
                <a:solidFill>
                  <a:srgbClr val="000000"/>
                </a:solidFill>
              </a:rPr>
              <a:t>Sectional drawings</a:t>
            </a:r>
          </a:p>
          <a:p>
            <a:pPr lvl="1">
              <a:spcBef>
                <a:spcPts val="0"/>
              </a:spcBef>
              <a:spcAft>
                <a:spcPts val="600"/>
              </a:spcAft>
              <a:buFont typeface="Arial" panose="020B0604020202020204" pitchFamily="34" charset="0"/>
              <a:buChar char="•"/>
            </a:pPr>
            <a:r>
              <a:rPr lang="en-US" dirty="0">
                <a:solidFill>
                  <a:srgbClr val="000000"/>
                </a:solidFill>
              </a:rPr>
              <a:t>Perspective drawings</a:t>
            </a:r>
          </a:p>
          <a:p>
            <a:pPr lvl="1">
              <a:spcBef>
                <a:spcPts val="0"/>
              </a:spcBef>
              <a:spcAft>
                <a:spcPts val="600"/>
              </a:spcAft>
              <a:buFont typeface="Arial" panose="020B0604020202020204" pitchFamily="34" charset="0"/>
              <a:buChar char="•"/>
            </a:pPr>
            <a:r>
              <a:rPr lang="en-US" dirty="0">
                <a:solidFill>
                  <a:srgbClr val="000000"/>
                </a:solidFill>
              </a:rPr>
              <a:t>Exploded View drawings</a:t>
            </a:r>
          </a:p>
          <a:p>
            <a:pPr lvl="1">
              <a:spcBef>
                <a:spcPts val="0"/>
              </a:spcBef>
              <a:spcAft>
                <a:spcPts val="600"/>
              </a:spcAft>
              <a:buFont typeface="Arial" panose="020B0604020202020204" pitchFamily="34" charset="0"/>
              <a:buChar char="•"/>
            </a:pPr>
            <a:r>
              <a:rPr lang="en-US" dirty="0">
                <a:solidFill>
                  <a:srgbClr val="000000"/>
                </a:solidFill>
              </a:rPr>
              <a:t>3D models (physical and CAD)</a:t>
            </a:r>
          </a:p>
          <a:p>
            <a:pPr marL="0" indent="0">
              <a:spcBef>
                <a:spcPts val="0"/>
              </a:spcBef>
              <a:spcAft>
                <a:spcPts val="600"/>
              </a:spcAft>
              <a:buNone/>
            </a:pPr>
            <a:endParaRPr lang="en-US" sz="1600" dirty="0">
              <a:solidFill>
                <a:srgbClr val="000000"/>
              </a:solidFill>
            </a:endParaRPr>
          </a:p>
          <a:p>
            <a:pPr marL="0" indent="0">
              <a:spcBef>
                <a:spcPts val="0"/>
              </a:spcBef>
              <a:spcAft>
                <a:spcPts val="600"/>
              </a:spcAft>
              <a:buNone/>
            </a:pPr>
            <a:r>
              <a:rPr lang="en-US" sz="1600" b="1" dirty="0">
                <a:solidFill>
                  <a:srgbClr val="000000"/>
                </a:solidFill>
              </a:rPr>
              <a:t>Task 1</a:t>
            </a:r>
          </a:p>
          <a:p>
            <a:pPr marL="0" indent="0">
              <a:spcBef>
                <a:spcPts val="0"/>
              </a:spcBef>
              <a:spcAft>
                <a:spcPts val="600"/>
              </a:spcAft>
              <a:buNone/>
            </a:pPr>
            <a:r>
              <a:rPr lang="en-US" sz="1600" dirty="0">
                <a:solidFill>
                  <a:srgbClr val="000000"/>
                </a:solidFill>
              </a:rPr>
              <a:t>Have a look at an existing folio to see the range of different graphics being used at different stages. Try to explain why each type of graphic has been used and how it is useful. </a:t>
            </a:r>
          </a:p>
        </p:txBody>
      </p:sp>
    </p:spTree>
    <p:extLst>
      <p:ext uri="{BB962C8B-B14F-4D97-AF65-F5344CB8AC3E}">
        <p14:creationId xmlns:p14="http://schemas.microsoft.com/office/powerpoint/2010/main" val="1673141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68096" y="585216"/>
            <a:ext cx="2350185" cy="1499616"/>
          </a:xfrm>
        </p:spPr>
        <p:txBody>
          <a:bodyPr>
            <a:normAutofit/>
          </a:bodyPr>
          <a:lstStyle/>
          <a:p>
            <a:r>
              <a:rPr lang="en-GB" sz="3500"/>
              <a:t>sketches</a:t>
            </a:r>
          </a:p>
        </p:txBody>
      </p:sp>
      <p:sp>
        <p:nvSpPr>
          <p:cNvPr id="2" name="Content Placeholder 1"/>
          <p:cNvSpPr>
            <a:spLocks noGrp="1"/>
          </p:cNvSpPr>
          <p:nvPr>
            <p:ph idx="1"/>
          </p:nvPr>
        </p:nvSpPr>
        <p:spPr>
          <a:xfrm>
            <a:off x="539552" y="1916832"/>
            <a:ext cx="2808312" cy="3931920"/>
          </a:xfrm>
        </p:spPr>
        <p:txBody>
          <a:bodyPr>
            <a:noAutofit/>
          </a:bodyPr>
          <a:lstStyle/>
          <a:p>
            <a:pPr marL="0" indent="0">
              <a:spcBef>
                <a:spcPts val="0"/>
              </a:spcBef>
              <a:spcAft>
                <a:spcPts val="600"/>
              </a:spcAft>
              <a:buNone/>
            </a:pPr>
            <a:r>
              <a:rPr lang="en-US" sz="1800" dirty="0"/>
              <a:t>At the very beginning of the design process, you may have an idea in your head of what the product may look like. Using idea-generation techniques (see separate booklet), you may come up with some initial sketch ideas. </a:t>
            </a:r>
          </a:p>
          <a:p>
            <a:pPr marL="0" indent="0">
              <a:spcBef>
                <a:spcPts val="0"/>
              </a:spcBef>
              <a:spcAft>
                <a:spcPts val="600"/>
              </a:spcAft>
              <a:buNone/>
            </a:pPr>
            <a:endParaRPr lang="en-US" sz="1800" dirty="0"/>
          </a:p>
          <a:p>
            <a:pPr marL="0" indent="0">
              <a:spcBef>
                <a:spcPts val="0"/>
              </a:spcBef>
              <a:spcAft>
                <a:spcPts val="600"/>
              </a:spcAft>
              <a:buNone/>
            </a:pPr>
            <a:r>
              <a:rPr lang="en-US" sz="1800" dirty="0"/>
              <a:t>For example, the drawing below shows ideas generated using SCAMPER (substitute, combine, modify, put to another use, eliminate, rearrange). </a:t>
            </a:r>
          </a:p>
        </p:txBody>
      </p:sp>
      <p:pic>
        <p:nvPicPr>
          <p:cNvPr id="7" name="Picture 6">
            <a:extLst>
              <a:ext uri="{FF2B5EF4-FFF2-40B4-BE49-F238E27FC236}">
                <a16:creationId xmlns:a16="http://schemas.microsoft.com/office/drawing/2014/main" id="{C2745D95-4079-4ED4-BE23-CBF8660D0DE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81756" y="1595803"/>
            <a:ext cx="5182183" cy="3666394"/>
          </a:xfrm>
          <a:prstGeom prst="rect">
            <a:avLst/>
          </a:prstGeom>
        </p:spPr>
      </p:pic>
    </p:spTree>
    <p:extLst>
      <p:ext uri="{BB962C8B-B14F-4D97-AF65-F5344CB8AC3E}">
        <p14:creationId xmlns:p14="http://schemas.microsoft.com/office/powerpoint/2010/main" val="1303356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68096" y="585216"/>
            <a:ext cx="4550113" cy="1499616"/>
          </a:xfrm>
        </p:spPr>
        <p:txBody>
          <a:bodyPr>
            <a:normAutofit/>
          </a:bodyPr>
          <a:lstStyle/>
          <a:p>
            <a:r>
              <a:rPr lang="en-GB"/>
              <a:t>sketches</a:t>
            </a:r>
          </a:p>
        </p:txBody>
      </p:sp>
      <p:sp>
        <p:nvSpPr>
          <p:cNvPr id="2" name="Content Placeholder 1"/>
          <p:cNvSpPr>
            <a:spLocks noGrp="1"/>
          </p:cNvSpPr>
          <p:nvPr>
            <p:ph idx="1"/>
          </p:nvPr>
        </p:nvSpPr>
        <p:spPr>
          <a:xfrm>
            <a:off x="768096" y="1700808"/>
            <a:ext cx="4550113" cy="4752528"/>
          </a:xfrm>
        </p:spPr>
        <p:txBody>
          <a:bodyPr>
            <a:noAutofit/>
          </a:bodyPr>
          <a:lstStyle/>
          <a:p>
            <a:pPr marL="0" indent="0">
              <a:spcBef>
                <a:spcPts val="0"/>
              </a:spcBef>
              <a:spcAft>
                <a:spcPts val="600"/>
              </a:spcAft>
              <a:buNone/>
            </a:pPr>
            <a:r>
              <a:rPr lang="en-US" sz="1800" dirty="0"/>
              <a:t>At this stage in the design process, </a:t>
            </a:r>
            <a:r>
              <a:rPr lang="en-US" sz="1800" b="1" dirty="0"/>
              <a:t>simple sketches can be used to show initial thoughts and ideas for a product. </a:t>
            </a:r>
          </a:p>
          <a:p>
            <a:pPr marL="0" indent="0">
              <a:spcBef>
                <a:spcPts val="0"/>
              </a:spcBef>
              <a:spcAft>
                <a:spcPts val="600"/>
              </a:spcAft>
              <a:buNone/>
            </a:pPr>
            <a:endParaRPr lang="en-US" sz="1800" dirty="0"/>
          </a:p>
          <a:p>
            <a:pPr marL="0" indent="0">
              <a:spcBef>
                <a:spcPts val="0"/>
              </a:spcBef>
              <a:spcAft>
                <a:spcPts val="600"/>
              </a:spcAft>
              <a:buNone/>
            </a:pPr>
            <a:r>
              <a:rPr lang="en-US" sz="1800" dirty="0"/>
              <a:t>They tend to include lots of </a:t>
            </a:r>
            <a:r>
              <a:rPr lang="en-US" sz="1800" b="1" dirty="0"/>
              <a:t>annotation</a:t>
            </a:r>
            <a:r>
              <a:rPr lang="en-US" sz="1800" dirty="0"/>
              <a:t> to help explain the thought process behind the idea. At this stage, you may have multiple pages of small sketches to allow all of your initial ideas to manifest on paper. Next, you could use some of these idea-generation techniques to produce a number of initial ideas in more detail. </a:t>
            </a:r>
          </a:p>
          <a:p>
            <a:pPr marL="0" indent="0">
              <a:spcBef>
                <a:spcPts val="0"/>
              </a:spcBef>
              <a:spcAft>
                <a:spcPts val="600"/>
              </a:spcAft>
              <a:buNone/>
            </a:pPr>
            <a:endParaRPr lang="en-US" sz="1800" dirty="0"/>
          </a:p>
          <a:p>
            <a:pPr marL="0" indent="0">
              <a:spcBef>
                <a:spcPts val="0"/>
              </a:spcBef>
              <a:spcAft>
                <a:spcPts val="600"/>
              </a:spcAft>
              <a:buNone/>
            </a:pPr>
            <a:r>
              <a:rPr lang="en-US" sz="1800" b="1" dirty="0"/>
              <a:t>Task 2</a:t>
            </a:r>
          </a:p>
          <a:p>
            <a:pPr marL="0" indent="0">
              <a:spcBef>
                <a:spcPts val="0"/>
              </a:spcBef>
              <a:spcAft>
                <a:spcPts val="600"/>
              </a:spcAft>
              <a:buNone/>
            </a:pPr>
            <a:r>
              <a:rPr lang="en-US" sz="1800" dirty="0"/>
              <a:t>Use one idea-generation technique to come up with a series of small sketches on an A3 page. Try drawing these both in 2D and 3D and include annotation. These should be quick, timed sketches. Do not be too precious about them!</a:t>
            </a:r>
          </a:p>
          <a:p>
            <a:pPr marL="0" indent="0">
              <a:spcBef>
                <a:spcPts val="0"/>
              </a:spcBef>
              <a:spcAft>
                <a:spcPts val="600"/>
              </a:spcAft>
              <a:buNone/>
            </a:pPr>
            <a:endParaRPr lang="en-US" sz="1800" dirty="0"/>
          </a:p>
        </p:txBody>
      </p:sp>
      <p:pic>
        <p:nvPicPr>
          <p:cNvPr id="5" name="Picture 4">
            <a:extLst>
              <a:ext uri="{FF2B5EF4-FFF2-40B4-BE49-F238E27FC236}">
                <a16:creationId xmlns:a16="http://schemas.microsoft.com/office/drawing/2014/main" id="{9F77A3F7-8E1C-4B61-9C06-00FF92A251B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326" r="45933"/>
          <a:stretch/>
        </p:blipFill>
        <p:spPr>
          <a:xfrm>
            <a:off x="5664199" y="10"/>
            <a:ext cx="3479800" cy="6857990"/>
          </a:xfrm>
          <a:prstGeom prst="rect">
            <a:avLst/>
          </a:prstGeom>
        </p:spPr>
      </p:pic>
    </p:spTree>
    <p:extLst>
      <p:ext uri="{BB962C8B-B14F-4D97-AF65-F5344CB8AC3E}">
        <p14:creationId xmlns:p14="http://schemas.microsoft.com/office/powerpoint/2010/main" val="3109328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68096" y="585216"/>
            <a:ext cx="4550113" cy="1499616"/>
          </a:xfrm>
        </p:spPr>
        <p:txBody>
          <a:bodyPr>
            <a:normAutofit/>
          </a:bodyPr>
          <a:lstStyle/>
          <a:p>
            <a:r>
              <a:rPr lang="en-GB" dirty="0" err="1"/>
              <a:t>Orthographics</a:t>
            </a:r>
            <a:r>
              <a:rPr lang="en-GB" dirty="0"/>
              <a:t> (2D)</a:t>
            </a:r>
          </a:p>
        </p:txBody>
      </p:sp>
      <p:sp>
        <p:nvSpPr>
          <p:cNvPr id="2" name="Content Placeholder 1"/>
          <p:cNvSpPr>
            <a:spLocks noGrp="1"/>
          </p:cNvSpPr>
          <p:nvPr>
            <p:ph idx="1"/>
          </p:nvPr>
        </p:nvSpPr>
        <p:spPr>
          <a:xfrm>
            <a:off x="768097" y="1844824"/>
            <a:ext cx="3011816" cy="4824536"/>
          </a:xfrm>
        </p:spPr>
        <p:txBody>
          <a:bodyPr>
            <a:normAutofit fontScale="92500"/>
          </a:bodyPr>
          <a:lstStyle/>
          <a:p>
            <a:pPr marL="0" indent="0">
              <a:spcBef>
                <a:spcPts val="0"/>
              </a:spcBef>
              <a:spcAft>
                <a:spcPts val="600"/>
              </a:spcAft>
              <a:buNone/>
            </a:pPr>
            <a:r>
              <a:rPr lang="en-US" sz="1400" dirty="0"/>
              <a:t>Orthographic drawings represent a 3D object in 2D. Before a product is manufactured, accurate detailed drawings must be produced. These drawings are made using orthographic projection and is usually drawn in up to four 2D views:</a:t>
            </a:r>
          </a:p>
          <a:p>
            <a:pPr marL="0" indent="0">
              <a:spcBef>
                <a:spcPts val="0"/>
              </a:spcBef>
              <a:spcAft>
                <a:spcPts val="600"/>
              </a:spcAft>
              <a:buNone/>
            </a:pPr>
            <a:endParaRPr lang="en-US" sz="1400" dirty="0"/>
          </a:p>
          <a:p>
            <a:pPr marL="0" indent="0">
              <a:spcBef>
                <a:spcPts val="0"/>
              </a:spcBef>
              <a:spcAft>
                <a:spcPts val="600"/>
              </a:spcAft>
              <a:buNone/>
            </a:pPr>
            <a:r>
              <a:rPr lang="en-US" sz="1400" dirty="0"/>
              <a:t>Elevation (front view)</a:t>
            </a:r>
          </a:p>
          <a:p>
            <a:pPr marL="0" indent="0">
              <a:spcBef>
                <a:spcPts val="0"/>
              </a:spcBef>
              <a:spcAft>
                <a:spcPts val="600"/>
              </a:spcAft>
              <a:buNone/>
            </a:pPr>
            <a:r>
              <a:rPr lang="en-US" sz="1400" dirty="0"/>
              <a:t>Plan (top view)</a:t>
            </a:r>
          </a:p>
          <a:p>
            <a:pPr marL="0" indent="0">
              <a:spcBef>
                <a:spcPts val="0"/>
              </a:spcBef>
              <a:spcAft>
                <a:spcPts val="600"/>
              </a:spcAft>
              <a:buNone/>
            </a:pPr>
            <a:r>
              <a:rPr lang="en-US" sz="1400" dirty="0"/>
              <a:t>End Elevation (one or two side views)</a:t>
            </a:r>
          </a:p>
          <a:p>
            <a:pPr marL="0" indent="0">
              <a:spcBef>
                <a:spcPts val="0"/>
              </a:spcBef>
              <a:spcAft>
                <a:spcPts val="600"/>
              </a:spcAft>
              <a:buNone/>
            </a:pPr>
            <a:endParaRPr lang="en-US" sz="1400" dirty="0"/>
          </a:p>
          <a:p>
            <a:pPr marL="0" indent="0">
              <a:spcBef>
                <a:spcPts val="0"/>
              </a:spcBef>
              <a:spcAft>
                <a:spcPts val="600"/>
              </a:spcAft>
              <a:buNone/>
            </a:pPr>
            <a:r>
              <a:rPr lang="en-US" sz="1400" dirty="0"/>
              <a:t>Orthographic drawings should contain dimensions to give detailed information the size of the product both to the manufacturer. Overall sizes may be more appropriate but very useful for the consumer. </a:t>
            </a:r>
          </a:p>
          <a:p>
            <a:pPr marL="0" indent="0">
              <a:spcBef>
                <a:spcPts val="0"/>
              </a:spcBef>
              <a:spcAft>
                <a:spcPts val="600"/>
              </a:spcAft>
              <a:buNone/>
            </a:pPr>
            <a:endParaRPr lang="en-US" sz="1400" dirty="0"/>
          </a:p>
          <a:p>
            <a:pPr marL="0" indent="0">
              <a:spcBef>
                <a:spcPts val="0"/>
              </a:spcBef>
              <a:spcAft>
                <a:spcPts val="600"/>
              </a:spcAft>
              <a:buNone/>
            </a:pPr>
            <a:r>
              <a:rPr lang="en-US" sz="1400" dirty="0"/>
              <a:t>Orthographic drawings can either be produced by hand on a drawing board with drawing equipment, or they can be produced using 3D CAD. A 3D model is required from which the views can be projected onto a 2D drawing. </a:t>
            </a:r>
          </a:p>
        </p:txBody>
      </p:sp>
      <p:pic>
        <p:nvPicPr>
          <p:cNvPr id="6" name="Picture 5" descr="T:\Staff Resources\Technical\Scans\ortho.XSM\00000001.jpg">
            <a:extLst>
              <a:ext uri="{FF2B5EF4-FFF2-40B4-BE49-F238E27FC236}">
                <a16:creationId xmlns:a16="http://schemas.microsoft.com/office/drawing/2014/main" id="{AC95A3AD-520C-4232-802F-C4E4FB37EE06}"/>
              </a:ext>
            </a:extLst>
          </p:cNvPr>
          <p:cNvPicPr>
            <a:picLocks noChangeAspect="1" noChangeArrowheads="1"/>
          </p:cNvPicPr>
          <p:nvPr/>
        </p:nvPicPr>
        <p:blipFill>
          <a:blip r:embed="rId2" cstate="print"/>
          <a:srcRect l="58521" t="79016" r="12309" b="3279"/>
          <a:stretch>
            <a:fillRect/>
          </a:stretch>
        </p:blipFill>
        <p:spPr bwMode="auto">
          <a:xfrm rot="60000">
            <a:off x="3946962" y="3504466"/>
            <a:ext cx="5004767" cy="2683224"/>
          </a:xfrm>
          <a:prstGeom prst="rect">
            <a:avLst/>
          </a:prstGeom>
          <a:noFill/>
          <a:ln w="9525">
            <a:noFill/>
            <a:miter lim="800000"/>
            <a:headEnd/>
            <a:tailEnd/>
          </a:ln>
        </p:spPr>
      </p:pic>
      <p:grpSp>
        <p:nvGrpSpPr>
          <p:cNvPr id="7" name="Group 6">
            <a:extLst>
              <a:ext uri="{FF2B5EF4-FFF2-40B4-BE49-F238E27FC236}">
                <a16:creationId xmlns:a16="http://schemas.microsoft.com/office/drawing/2014/main" id="{EDB70540-0804-483A-8D4D-22AD2AF7FC9A}"/>
              </a:ext>
            </a:extLst>
          </p:cNvPr>
          <p:cNvGrpSpPr>
            <a:grpSpLocks/>
          </p:cNvGrpSpPr>
          <p:nvPr/>
        </p:nvGrpSpPr>
        <p:grpSpPr bwMode="auto">
          <a:xfrm>
            <a:off x="4644008" y="626841"/>
            <a:ext cx="4171690" cy="2486743"/>
            <a:chOff x="5522087" y="404664"/>
            <a:chExt cx="3621913" cy="2808312"/>
          </a:xfrm>
        </p:grpSpPr>
        <p:pic>
          <p:nvPicPr>
            <p:cNvPr id="8" name="Picture 5" descr="T:\Staff Resources\Technical\Scans\ortho.XSM\00000001.jpg">
              <a:extLst>
                <a:ext uri="{FF2B5EF4-FFF2-40B4-BE49-F238E27FC236}">
                  <a16:creationId xmlns:a16="http://schemas.microsoft.com/office/drawing/2014/main" id="{4A10185F-3D5D-491A-849A-160B327094DF}"/>
                </a:ext>
              </a:extLst>
            </p:cNvPr>
            <p:cNvPicPr>
              <a:picLocks noChangeAspect="1" noChangeArrowheads="1"/>
            </p:cNvPicPr>
            <p:nvPr/>
          </p:nvPicPr>
          <p:blipFill>
            <a:blip r:embed="rId3" cstate="print"/>
            <a:srcRect l="28967" t="66190" r="47055" b="7246"/>
            <a:stretch>
              <a:fillRect/>
            </a:stretch>
          </p:blipFill>
          <p:spPr bwMode="auto">
            <a:xfrm rot="5400000">
              <a:off x="5979148" y="48124"/>
              <a:ext cx="2808312" cy="3521392"/>
            </a:xfrm>
            <a:prstGeom prst="rect">
              <a:avLst/>
            </a:prstGeom>
            <a:noFill/>
            <a:ln w="9525">
              <a:noFill/>
              <a:miter lim="800000"/>
              <a:headEnd/>
              <a:tailEnd/>
            </a:ln>
          </p:spPr>
        </p:pic>
        <p:sp>
          <p:nvSpPr>
            <p:cNvPr id="9" name="Rectangle 8">
              <a:extLst>
                <a:ext uri="{FF2B5EF4-FFF2-40B4-BE49-F238E27FC236}">
                  <a16:creationId xmlns:a16="http://schemas.microsoft.com/office/drawing/2014/main" id="{630129A5-8E7D-4BF0-A8BD-53A621BC85E9}"/>
                </a:ext>
              </a:extLst>
            </p:cNvPr>
            <p:cNvSpPr/>
            <p:nvPr/>
          </p:nvSpPr>
          <p:spPr>
            <a:xfrm>
              <a:off x="5522087" y="431651"/>
              <a:ext cx="1296715" cy="2730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Tree>
    <p:extLst>
      <p:ext uri="{BB962C8B-B14F-4D97-AF65-F5344CB8AC3E}">
        <p14:creationId xmlns:p14="http://schemas.microsoft.com/office/powerpoint/2010/main" val="693849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68096" y="585216"/>
            <a:ext cx="2350185" cy="1499616"/>
          </a:xfrm>
        </p:spPr>
        <p:txBody>
          <a:bodyPr>
            <a:normAutofit/>
          </a:bodyPr>
          <a:lstStyle/>
          <a:p>
            <a:r>
              <a:rPr lang="en-GB" sz="3500"/>
              <a:t>pictorial (3D)</a:t>
            </a:r>
          </a:p>
        </p:txBody>
      </p:sp>
      <p:sp>
        <p:nvSpPr>
          <p:cNvPr id="2" name="Content Placeholder 1"/>
          <p:cNvSpPr>
            <a:spLocks noGrp="1"/>
          </p:cNvSpPr>
          <p:nvPr>
            <p:ph idx="1"/>
          </p:nvPr>
        </p:nvSpPr>
        <p:spPr>
          <a:xfrm>
            <a:off x="768096" y="2286000"/>
            <a:ext cx="2350185" cy="3931920"/>
          </a:xfrm>
        </p:spPr>
        <p:txBody>
          <a:bodyPr>
            <a:normAutofit/>
          </a:bodyPr>
          <a:lstStyle/>
          <a:p>
            <a:pPr marL="0" indent="0">
              <a:spcBef>
                <a:spcPts val="0"/>
              </a:spcBef>
              <a:spcAft>
                <a:spcPts val="600"/>
              </a:spcAft>
              <a:buNone/>
            </a:pPr>
            <a:r>
              <a:rPr lang="en-US" sz="1400" dirty="0"/>
              <a:t>At the initial idea stage of the design process, it is a good idea to explore these ideas both in 3D and 2D. </a:t>
            </a:r>
          </a:p>
          <a:p>
            <a:pPr marL="0" indent="0">
              <a:spcBef>
                <a:spcPts val="0"/>
              </a:spcBef>
              <a:spcAft>
                <a:spcPts val="600"/>
              </a:spcAft>
              <a:buNone/>
            </a:pPr>
            <a:endParaRPr lang="en-US" sz="1400" dirty="0"/>
          </a:p>
          <a:p>
            <a:pPr marL="0" indent="0">
              <a:spcBef>
                <a:spcPts val="0"/>
              </a:spcBef>
              <a:spcAft>
                <a:spcPts val="600"/>
              </a:spcAft>
              <a:buNone/>
            </a:pPr>
            <a:r>
              <a:rPr lang="en-US" sz="1400" dirty="0"/>
              <a:t>After using a number of idea-generation techniques (see separate booklet), you may already have some ideas explored. These can be represented using Pictorial drawings, i.e. 3D. </a:t>
            </a:r>
          </a:p>
          <a:p>
            <a:pPr marL="0" indent="0">
              <a:spcBef>
                <a:spcPts val="0"/>
              </a:spcBef>
              <a:spcAft>
                <a:spcPts val="600"/>
              </a:spcAft>
              <a:buNone/>
            </a:pPr>
            <a:endParaRPr lang="en-US" sz="1400" dirty="0"/>
          </a:p>
          <a:p>
            <a:pPr marL="0" indent="0">
              <a:spcBef>
                <a:spcPts val="0"/>
              </a:spcBef>
              <a:spcAft>
                <a:spcPts val="600"/>
              </a:spcAft>
              <a:buNone/>
            </a:pPr>
            <a:r>
              <a:rPr lang="en-US" sz="1400" dirty="0"/>
              <a:t>Below are some examples of isometric drawings for different initial ideas for a desk design.</a:t>
            </a:r>
          </a:p>
        </p:txBody>
      </p:sp>
      <p:pic>
        <p:nvPicPr>
          <p:cNvPr id="10" name="Picture 9">
            <a:extLst>
              <a:ext uri="{FF2B5EF4-FFF2-40B4-BE49-F238E27FC236}">
                <a16:creationId xmlns:a16="http://schemas.microsoft.com/office/drawing/2014/main" id="{B2312CE1-43ED-451F-8921-F3E89DB28C8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051" t="861" r="9051" b="1664"/>
          <a:stretch/>
        </p:blipFill>
        <p:spPr>
          <a:xfrm>
            <a:off x="3481756" y="1509263"/>
            <a:ext cx="5182183" cy="3839473"/>
          </a:xfrm>
          <a:prstGeom prst="rect">
            <a:avLst/>
          </a:prstGeom>
        </p:spPr>
      </p:pic>
    </p:spTree>
    <p:extLst>
      <p:ext uri="{BB962C8B-B14F-4D97-AF65-F5344CB8AC3E}">
        <p14:creationId xmlns:p14="http://schemas.microsoft.com/office/powerpoint/2010/main" val="19700108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5A15973182C454CBD017EAD4899623C" ma:contentTypeVersion="12" ma:contentTypeDescription="Create a new document." ma:contentTypeScope="" ma:versionID="f1327d3aa13311484d02d8272eb300e5">
  <xsd:schema xmlns:xsd="http://www.w3.org/2001/XMLSchema" xmlns:xs="http://www.w3.org/2001/XMLSchema" xmlns:p="http://schemas.microsoft.com/office/2006/metadata/properties" xmlns:ns2="fb009bb9-7fd2-49f5-811f-13223d662051" xmlns:ns3="e77713bc-0ebc-4063-99a4-8848dbeddd29" targetNamespace="http://schemas.microsoft.com/office/2006/metadata/properties" ma:root="true" ma:fieldsID="db087f24cadde66e68207609201885a3" ns2:_="" ns3:_="">
    <xsd:import namespace="fb009bb9-7fd2-49f5-811f-13223d662051"/>
    <xsd:import namespace="e77713bc-0ebc-4063-99a4-8848dbeddd2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009bb9-7fd2-49f5-811f-13223d6620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77713bc-0ebc-4063-99a4-8848dbeddd2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FCFEBC7-F4D9-42A8-81DE-64B6A0F2FDE4}">
  <ds:schemaRefs>
    <ds:schemaRef ds:uri="http://schemas.microsoft.com/sharepoint/v3/contenttype/forms"/>
  </ds:schemaRefs>
</ds:datastoreItem>
</file>

<file path=customXml/itemProps2.xml><?xml version="1.0" encoding="utf-8"?>
<ds:datastoreItem xmlns:ds="http://schemas.openxmlformats.org/officeDocument/2006/customXml" ds:itemID="{279ABD3C-AA9E-4069-B566-FCDD6C81D397}">
  <ds:schemaRefs>
    <ds:schemaRef ds:uri="http://schemas.microsoft.com/office/2006/metadata/properties"/>
    <ds:schemaRef ds:uri="http://schemas.microsoft.com/office/2006/documentManagement/types"/>
    <ds:schemaRef ds:uri="fb009bb9-7fd2-49f5-811f-13223d662051"/>
    <ds:schemaRef ds:uri="http://purl.org/dc/dcmitype/"/>
    <ds:schemaRef ds:uri="e77713bc-0ebc-4063-99a4-8848dbeddd29"/>
    <ds:schemaRef ds:uri="http://schemas.microsoft.com/office/infopath/2007/PartnerControls"/>
    <ds:schemaRef ds:uri="http://purl.org/dc/elements/1.1/"/>
    <ds:schemaRef ds:uri="http://schemas.openxmlformats.org/package/2006/metadata/core-properties"/>
    <ds:schemaRef ds:uri="http://www.w3.org/XML/1998/namespace"/>
    <ds:schemaRef ds:uri="http://purl.org/dc/terms/"/>
  </ds:schemaRefs>
</ds:datastoreItem>
</file>

<file path=customXml/itemProps3.xml><?xml version="1.0" encoding="utf-8"?>
<ds:datastoreItem xmlns:ds="http://schemas.openxmlformats.org/officeDocument/2006/customXml" ds:itemID="{C6C5DA02-C743-4D9E-9367-4D81278C93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009bb9-7fd2-49f5-811f-13223d662051"/>
    <ds:schemaRef ds:uri="e77713bc-0ebc-4063-99a4-8848dbeddd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48</TotalTime>
  <Words>2439</Words>
  <Application>Microsoft Office PowerPoint</Application>
  <PresentationFormat>On-screen Show (4:3)</PresentationFormat>
  <Paragraphs>211</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Tw Cen MT</vt:lpstr>
      <vt:lpstr>Tw Cen MT Condensed</vt:lpstr>
      <vt:lpstr>Wingdings 3</vt:lpstr>
      <vt:lpstr>Integral</vt:lpstr>
      <vt:lpstr>Higher Design &amp; Manufacture</vt:lpstr>
      <vt:lpstr>Learning intentions &amp; success criteria</vt:lpstr>
      <vt:lpstr>The use of graphics in the design process</vt:lpstr>
      <vt:lpstr>Notes for developing your graphic skills</vt:lpstr>
      <vt:lpstr>Notes for developing your graphic skills</vt:lpstr>
      <vt:lpstr>sketches</vt:lpstr>
      <vt:lpstr>sketches</vt:lpstr>
      <vt:lpstr>Orthographics (2D)</vt:lpstr>
      <vt:lpstr>pictorial (3D)</vt:lpstr>
      <vt:lpstr>pictorial (3D)</vt:lpstr>
      <vt:lpstr>Sectional drawings</vt:lpstr>
      <vt:lpstr>Sectional drawings</vt:lpstr>
      <vt:lpstr>perspective drawings</vt:lpstr>
      <vt:lpstr>One-point perspective</vt:lpstr>
      <vt:lpstr>two-point perspective</vt:lpstr>
      <vt:lpstr>Exploded view drawings</vt:lpstr>
      <vt:lpstr>Exploded view drawings</vt:lpstr>
      <vt:lpstr>3d models</vt:lpstr>
      <vt:lpstr>block models</vt:lpstr>
      <vt:lpstr>block models cont.</vt:lpstr>
      <vt:lpstr>Scaled Models</vt:lpstr>
      <vt:lpstr>prototypes</vt:lpstr>
      <vt:lpstr>3d rendered graphics</vt:lpstr>
      <vt:lpstr>3d rendered graphics</vt:lpstr>
      <vt:lpstr>3d rendered graphics</vt:lpstr>
      <vt:lpstr>Exam questions</vt:lpstr>
      <vt:lpstr>Exam questions</vt:lpstr>
      <vt:lpstr>Exam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S3 Design &amp; Manufacture</dc:title>
  <dc:creator>Scott Porter</dc:creator>
  <cp:lastModifiedBy>025SPorter</cp:lastModifiedBy>
  <cp:revision>11</cp:revision>
  <dcterms:created xsi:type="dcterms:W3CDTF">2020-05-27T10:17:18Z</dcterms:created>
  <dcterms:modified xsi:type="dcterms:W3CDTF">2023-10-30T12:35:06Z</dcterms:modified>
</cp:coreProperties>
</file>